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852" r:id="rId4"/>
  </p:sldMasterIdLst>
  <p:notesMasterIdLst>
    <p:notesMasterId r:id="rId13"/>
  </p:notesMasterIdLst>
  <p:handoutMasterIdLst>
    <p:handoutMasterId r:id="rId14"/>
  </p:handoutMasterIdLst>
  <p:sldIdLst>
    <p:sldId id="256" r:id="rId5"/>
    <p:sldId id="263" r:id="rId6"/>
    <p:sldId id="262" r:id="rId7"/>
    <p:sldId id="264" r:id="rId8"/>
    <p:sldId id="265" r:id="rId9"/>
    <p:sldId id="258" r:id="rId10"/>
    <p:sldId id="259" r:id="rId11"/>
    <p:sldId id="260" r:id="rId12"/>
  </p:sldIdLst>
  <p:sldSz cx="12192000" cy="6858000"/>
  <p:notesSz cx="6858000" cy="9144000"/>
  <p:defaultTextStyle>
    <a:defPPr rtl="0">
      <a:defRPr lang="sk-sk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5" d="100"/>
          <a:sy n="75" d="100"/>
        </p:scale>
        <p:origin x="404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_rok_programu_Microsoft_Excel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k-SK" noProof="0" dirty="0"/>
              <a:t>Predaj kávy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title>
    <c:autoTitleDeleted val="0"/>
    <c:plotArea>
      <c:layout/>
      <c:bubbleChart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479632056"/>
        <c:axId val="479627464"/>
      </c:bubbleChart>
      <c:valAx>
        <c:axId val="4796320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479627464"/>
        <c:crosses val="autoZero"/>
        <c:crossBetween val="midCat"/>
      </c:valAx>
      <c:valAx>
        <c:axId val="479627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4796320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acrossLinear" id="1">
  <a:schemeClr val="dk1">
    <a:tint val="88000"/>
  </a:schemeClr>
  <a:schemeClr val="dk1">
    <a:tint val="55000"/>
  </a:schemeClr>
  <a:schemeClr val="dk1">
    <a:tint val="78000"/>
  </a:schemeClr>
  <a:schemeClr val="dk1">
    <a:tint val="92000"/>
  </a:schemeClr>
  <a:schemeClr val="dk1">
    <a:tint val="70000"/>
  </a:schemeClr>
  <a:schemeClr val="dk1">
    <a:tint val="30000"/>
  </a:schemeClr>
</cs:colorStyle>
</file>

<file path=ppt/charts/style1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75B4E3-B0D6-4DC3-BACA-E72FD57E97D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k-SK"/>
        </a:p>
      </dgm:t>
    </dgm:pt>
    <dgm:pt modelId="{FAADBE95-C8D0-440C-8F83-A7AE8953C369}">
      <dgm:prSet phldrT="[Text]" custT="1"/>
      <dgm:spPr/>
      <dgm:t>
        <a:bodyPr/>
        <a:lstStyle/>
        <a:p>
          <a:r>
            <a:rPr lang="sk-SK" sz="4400" dirty="0" smtClean="0"/>
            <a:t>Obyvatelia cezhraničného regiónu</a:t>
          </a:r>
          <a:endParaRPr lang="sk-SK" sz="4400" dirty="0"/>
        </a:p>
      </dgm:t>
    </dgm:pt>
    <dgm:pt modelId="{78A9AAA7-EA54-405E-893B-5BC75405081C}" type="parTrans" cxnId="{9E72A33E-993A-4EE8-A943-46492E28D322}">
      <dgm:prSet/>
      <dgm:spPr/>
      <dgm:t>
        <a:bodyPr/>
        <a:lstStyle/>
        <a:p>
          <a:endParaRPr lang="sk-SK"/>
        </a:p>
      </dgm:t>
    </dgm:pt>
    <dgm:pt modelId="{930768DE-5591-4179-B2C1-18739E3195A2}" type="sibTrans" cxnId="{9E72A33E-993A-4EE8-A943-46492E28D322}">
      <dgm:prSet/>
      <dgm:spPr/>
      <dgm:t>
        <a:bodyPr/>
        <a:lstStyle/>
        <a:p>
          <a:endParaRPr lang="sk-SK"/>
        </a:p>
      </dgm:t>
    </dgm:pt>
    <dgm:pt modelId="{7A250158-FB79-47F7-A105-7C097033DDE5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k-SK" sz="1800" dirty="0" smtClean="0"/>
            <a:t>Ako špecifická skupina obyvateľov, ktorá sa snaží o ochranu a zachovanie kultúrneho dedičstva, tradícií a remesiel. Častokrát túto činnosť robia vo voľnom čase a málokedy je hlavným zdrojom príjmov. Sú to teda predovšetkým samotní remeselníci ale aj výrobcovia tradičných ale i nových výrobkov z regiónov partnerov (možnosť budovať regionálne značky)</a:t>
          </a:r>
          <a:endParaRPr lang="sk-SK" sz="1800" dirty="0"/>
        </a:p>
      </dgm:t>
    </dgm:pt>
    <dgm:pt modelId="{520DA185-991F-4D51-A574-35E53BBA45C7}" type="parTrans" cxnId="{180BDFE7-158C-436F-966C-CA80579DDF21}">
      <dgm:prSet/>
      <dgm:spPr/>
      <dgm:t>
        <a:bodyPr/>
        <a:lstStyle/>
        <a:p>
          <a:endParaRPr lang="sk-SK"/>
        </a:p>
      </dgm:t>
    </dgm:pt>
    <dgm:pt modelId="{5ADA76AA-13EA-4FB9-8C73-8119562F6761}" type="sibTrans" cxnId="{180BDFE7-158C-436F-966C-CA80579DDF21}">
      <dgm:prSet/>
      <dgm:spPr/>
      <dgm:t>
        <a:bodyPr/>
        <a:lstStyle/>
        <a:p>
          <a:endParaRPr lang="sk-SK"/>
        </a:p>
      </dgm:t>
    </dgm:pt>
    <dgm:pt modelId="{4535E21C-AB4A-4A9B-9E5C-C4C2C65CEDA3}">
      <dgm:prSet phldrT="[Text]" custT="1"/>
      <dgm:spPr/>
      <dgm:t>
        <a:bodyPr/>
        <a:lstStyle/>
        <a:p>
          <a:r>
            <a:rPr lang="sk-SK" sz="4400" smtClean="0"/>
            <a:t>Návštevníci </a:t>
          </a:r>
          <a:r>
            <a:rPr lang="sk-SK" sz="4400" dirty="0" smtClean="0"/>
            <a:t>cezhraničného regiónu</a:t>
          </a:r>
          <a:endParaRPr lang="sk-SK" sz="4400" dirty="0"/>
        </a:p>
      </dgm:t>
    </dgm:pt>
    <dgm:pt modelId="{F147B62D-9753-4579-A615-905DC4347C19}" type="parTrans" cxnId="{CAD4420E-AF34-4D2B-AC7B-AA60EBCF7123}">
      <dgm:prSet/>
      <dgm:spPr/>
      <dgm:t>
        <a:bodyPr/>
        <a:lstStyle/>
        <a:p>
          <a:endParaRPr lang="sk-SK"/>
        </a:p>
      </dgm:t>
    </dgm:pt>
    <dgm:pt modelId="{9A63A79E-180F-4DDA-AE1C-1BEDDD13CB59}" type="sibTrans" cxnId="{CAD4420E-AF34-4D2B-AC7B-AA60EBCF7123}">
      <dgm:prSet/>
      <dgm:spPr/>
      <dgm:t>
        <a:bodyPr/>
        <a:lstStyle/>
        <a:p>
          <a:endParaRPr lang="sk-SK"/>
        </a:p>
      </dgm:t>
    </dgm:pt>
    <dgm:pt modelId="{533F40ED-2C64-44E2-83CA-7B2D86E234E9}">
      <dgm:prSet phldrT="[Text]" custT="1"/>
      <dgm:spPr/>
      <dgm:t>
        <a:bodyPr/>
        <a:lstStyle/>
        <a:p>
          <a:r>
            <a:rPr lang="sk-SK" sz="1800" dirty="0" smtClean="0"/>
            <a:t>Ako prirodzená skupina ľudí poznávajúca región v rámci voľnočasových aktivít, aktivít cestovného ruchu. Práve táto je dôležitá pre priaznivý vývoj a rast tržieb remeselníkov a výrobcov. Dôležitá kategória pre rozvoj cestovného ruchu.</a:t>
          </a:r>
          <a:endParaRPr lang="sk-SK" sz="1800" dirty="0"/>
        </a:p>
      </dgm:t>
    </dgm:pt>
    <dgm:pt modelId="{11FBA2DD-D9D0-4B1F-A98B-B1968851CFF4}" type="parTrans" cxnId="{A2B73F9A-324C-4772-A6CB-CFE8B2154B85}">
      <dgm:prSet/>
      <dgm:spPr/>
      <dgm:t>
        <a:bodyPr/>
        <a:lstStyle/>
        <a:p>
          <a:endParaRPr lang="sk-SK"/>
        </a:p>
      </dgm:t>
    </dgm:pt>
    <dgm:pt modelId="{E4A39F05-AFFC-446E-9D84-1A5490894F1F}" type="sibTrans" cxnId="{A2B73F9A-324C-4772-A6CB-CFE8B2154B85}">
      <dgm:prSet/>
      <dgm:spPr/>
      <dgm:t>
        <a:bodyPr/>
        <a:lstStyle/>
        <a:p>
          <a:endParaRPr lang="sk-SK"/>
        </a:p>
      </dgm:t>
    </dgm:pt>
    <dgm:pt modelId="{20C81A5A-0CB3-49B2-869A-F08F43AB6C0A}" type="pres">
      <dgm:prSet presAssocID="{FA75B4E3-B0D6-4DC3-BACA-E72FD57E97D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400D9264-D1E4-4788-9888-2E1981EAD505}" type="pres">
      <dgm:prSet presAssocID="{FAADBE95-C8D0-440C-8F83-A7AE8953C369}" presName="parentText" presStyleLbl="node1" presStyleIdx="0" presStyleCnt="2" custLinFactNeighborY="-15885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C4E9FAD5-92FA-43D5-91FA-02AC36F99C4B}" type="pres">
      <dgm:prSet presAssocID="{FAADBE95-C8D0-440C-8F83-A7AE8953C36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29D1F5B8-8205-46E5-9527-845C0D28015E}" type="pres">
      <dgm:prSet presAssocID="{4535E21C-AB4A-4A9B-9E5C-C4C2C65CEDA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CB8583E6-C492-49D2-9986-3752E03DCF96}" type="pres">
      <dgm:prSet presAssocID="{4535E21C-AB4A-4A9B-9E5C-C4C2C65CEDA3}" presName="childText" presStyleLbl="revTx" presStyleIdx="1" presStyleCnt="2" custLinFactNeighborX="-368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96BAFC32-0526-4980-A37B-5FB18845F05B}" type="presOf" srcId="{7A250158-FB79-47F7-A105-7C097033DDE5}" destId="{C4E9FAD5-92FA-43D5-91FA-02AC36F99C4B}" srcOrd="0" destOrd="0" presId="urn:microsoft.com/office/officeart/2005/8/layout/vList2"/>
    <dgm:cxn modelId="{3CF542E6-4A34-4F12-8422-A8F8D0EE3099}" type="presOf" srcId="{533F40ED-2C64-44E2-83CA-7B2D86E234E9}" destId="{CB8583E6-C492-49D2-9986-3752E03DCF96}" srcOrd="0" destOrd="0" presId="urn:microsoft.com/office/officeart/2005/8/layout/vList2"/>
    <dgm:cxn modelId="{C26F5F58-9211-4368-95BD-05C42DF5E34A}" type="presOf" srcId="{FAADBE95-C8D0-440C-8F83-A7AE8953C369}" destId="{400D9264-D1E4-4788-9888-2E1981EAD505}" srcOrd="0" destOrd="0" presId="urn:microsoft.com/office/officeart/2005/8/layout/vList2"/>
    <dgm:cxn modelId="{CAD4420E-AF34-4D2B-AC7B-AA60EBCF7123}" srcId="{FA75B4E3-B0D6-4DC3-BACA-E72FD57E97D2}" destId="{4535E21C-AB4A-4A9B-9E5C-C4C2C65CEDA3}" srcOrd="1" destOrd="0" parTransId="{F147B62D-9753-4579-A615-905DC4347C19}" sibTransId="{9A63A79E-180F-4DDA-AE1C-1BEDDD13CB59}"/>
    <dgm:cxn modelId="{E1367B33-D3D7-4A8B-9C5A-533C1808DD42}" type="presOf" srcId="{4535E21C-AB4A-4A9B-9E5C-C4C2C65CEDA3}" destId="{29D1F5B8-8205-46E5-9527-845C0D28015E}" srcOrd="0" destOrd="0" presId="urn:microsoft.com/office/officeart/2005/8/layout/vList2"/>
    <dgm:cxn modelId="{9E72A33E-993A-4EE8-A943-46492E28D322}" srcId="{FA75B4E3-B0D6-4DC3-BACA-E72FD57E97D2}" destId="{FAADBE95-C8D0-440C-8F83-A7AE8953C369}" srcOrd="0" destOrd="0" parTransId="{78A9AAA7-EA54-405E-893B-5BC75405081C}" sibTransId="{930768DE-5591-4179-B2C1-18739E3195A2}"/>
    <dgm:cxn modelId="{180BDFE7-158C-436F-966C-CA80579DDF21}" srcId="{FAADBE95-C8D0-440C-8F83-A7AE8953C369}" destId="{7A250158-FB79-47F7-A105-7C097033DDE5}" srcOrd="0" destOrd="0" parTransId="{520DA185-991F-4D51-A574-35E53BBA45C7}" sibTransId="{5ADA76AA-13EA-4FB9-8C73-8119562F6761}"/>
    <dgm:cxn modelId="{5EC8C0C4-E99F-414B-B99A-3E22693C36D5}" type="presOf" srcId="{FA75B4E3-B0D6-4DC3-BACA-E72FD57E97D2}" destId="{20C81A5A-0CB3-49B2-869A-F08F43AB6C0A}" srcOrd="0" destOrd="0" presId="urn:microsoft.com/office/officeart/2005/8/layout/vList2"/>
    <dgm:cxn modelId="{A2B73F9A-324C-4772-A6CB-CFE8B2154B85}" srcId="{4535E21C-AB4A-4A9B-9E5C-C4C2C65CEDA3}" destId="{533F40ED-2C64-44E2-83CA-7B2D86E234E9}" srcOrd="0" destOrd="0" parTransId="{11FBA2DD-D9D0-4B1F-A98B-B1968851CFF4}" sibTransId="{E4A39F05-AFFC-446E-9D84-1A5490894F1F}"/>
    <dgm:cxn modelId="{82DA2947-A156-4CC2-91BC-B43AC4490D3C}" type="presParOf" srcId="{20C81A5A-0CB3-49B2-869A-F08F43AB6C0A}" destId="{400D9264-D1E4-4788-9888-2E1981EAD505}" srcOrd="0" destOrd="0" presId="urn:microsoft.com/office/officeart/2005/8/layout/vList2"/>
    <dgm:cxn modelId="{FBABF6B5-92E4-4543-8A30-869C441E9D57}" type="presParOf" srcId="{20C81A5A-0CB3-49B2-869A-F08F43AB6C0A}" destId="{C4E9FAD5-92FA-43D5-91FA-02AC36F99C4B}" srcOrd="1" destOrd="0" presId="urn:microsoft.com/office/officeart/2005/8/layout/vList2"/>
    <dgm:cxn modelId="{56238F5F-8D39-4512-B8D8-1CA6FFE87148}" type="presParOf" srcId="{20C81A5A-0CB3-49B2-869A-F08F43AB6C0A}" destId="{29D1F5B8-8205-46E5-9527-845C0D28015E}" srcOrd="2" destOrd="0" presId="urn:microsoft.com/office/officeart/2005/8/layout/vList2"/>
    <dgm:cxn modelId="{64736CE8-DB0D-4C02-A8F8-C5D5D99B6EDC}" type="presParOf" srcId="{20C81A5A-0CB3-49B2-869A-F08F43AB6C0A}" destId="{CB8583E6-C492-49D2-9986-3752E03DCF96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F62F2DA-D7F2-4FF6-84BA-5F139A7912D1}" type="doc">
      <dgm:prSet loTypeId="urn:microsoft.com/office/officeart/2005/8/layout/arrow5" loCatId="relationship" qsTypeId="urn:microsoft.com/office/officeart/2005/8/quickstyle/simple4" qsCatId="simple" csTypeId="urn:microsoft.com/office/officeart/2005/8/colors/colorful5" csCatId="colorful" phldr="1"/>
      <dgm:spPr/>
      <dgm:t>
        <a:bodyPr rtlCol="0"/>
        <a:lstStyle/>
        <a:p>
          <a:pPr rtl="0"/>
          <a:endParaRPr lang="en-US"/>
        </a:p>
      </dgm:t>
    </dgm:pt>
    <dgm:pt modelId="{AF48E813-4459-4B63-9360-D2CA978144F6}">
      <dgm:prSet phldrT="[Text]"/>
      <dgm:spPr/>
      <dgm:t>
        <a:bodyPr rtlCol="0"/>
        <a:lstStyle/>
        <a:p>
          <a:pPr rtl="0"/>
          <a:r>
            <a:rPr lang="sk-SK" noProof="0" dirty="0" smtClean="0"/>
            <a:t>Poznanie východísk</a:t>
          </a:r>
          <a:endParaRPr lang="sk-SK" noProof="0" dirty="0"/>
        </a:p>
      </dgm:t>
    </dgm:pt>
    <dgm:pt modelId="{DB703676-2A02-40C0-8D19-B1740BA13EAF}" type="parTrans" cxnId="{9523870F-D5F6-4EE4-9D0E-98036F772042}">
      <dgm:prSet/>
      <dgm:spPr/>
      <dgm:t>
        <a:bodyPr rtlCol="0"/>
        <a:lstStyle/>
        <a:p>
          <a:pPr rtl="0"/>
          <a:endParaRPr lang="sk-SK" noProof="0" dirty="0"/>
        </a:p>
      </dgm:t>
    </dgm:pt>
    <dgm:pt modelId="{AD34E5BA-C68C-46C7-94AE-AB69E454AEC4}" type="sibTrans" cxnId="{9523870F-D5F6-4EE4-9D0E-98036F772042}">
      <dgm:prSet/>
      <dgm:spPr/>
      <dgm:t>
        <a:bodyPr rtlCol="0"/>
        <a:lstStyle/>
        <a:p>
          <a:pPr rtl="0"/>
          <a:endParaRPr lang="sk-SK" noProof="0" dirty="0"/>
        </a:p>
      </dgm:t>
    </dgm:pt>
    <dgm:pt modelId="{5967A42A-992F-4FDA-A7BF-040A6ACCB03C}">
      <dgm:prSet phldrT="[Text]"/>
      <dgm:spPr/>
      <dgm:t>
        <a:bodyPr rtlCol="0"/>
        <a:lstStyle/>
        <a:p>
          <a:pPr rtl="0"/>
          <a:r>
            <a:rPr lang="sk-SK" noProof="0" dirty="0"/>
            <a:t>Rýchlejšie reagovanie</a:t>
          </a:r>
        </a:p>
      </dgm:t>
    </dgm:pt>
    <dgm:pt modelId="{A03DAD7C-77BC-4D6F-8EC5-F2C93B21D176}" type="parTrans" cxnId="{D8E51D10-1C86-4C49-B582-0876726AF5A4}">
      <dgm:prSet/>
      <dgm:spPr/>
      <dgm:t>
        <a:bodyPr rtlCol="0"/>
        <a:lstStyle/>
        <a:p>
          <a:pPr rtl="0"/>
          <a:endParaRPr lang="sk-SK" noProof="0" dirty="0"/>
        </a:p>
      </dgm:t>
    </dgm:pt>
    <dgm:pt modelId="{42ABD298-0EE6-4B76-B809-8A6DA6D143D8}" type="sibTrans" cxnId="{D8E51D10-1C86-4C49-B582-0876726AF5A4}">
      <dgm:prSet/>
      <dgm:spPr/>
      <dgm:t>
        <a:bodyPr rtlCol="0"/>
        <a:lstStyle/>
        <a:p>
          <a:pPr rtl="0"/>
          <a:endParaRPr lang="sk-SK" noProof="0" dirty="0"/>
        </a:p>
      </dgm:t>
    </dgm:pt>
    <dgm:pt modelId="{A9D8C663-B01E-42D0-8826-371D7A3AFA6E}">
      <dgm:prSet phldrT="[Text]"/>
      <dgm:spPr/>
      <dgm:t>
        <a:bodyPr rtlCol="0"/>
        <a:lstStyle/>
        <a:p>
          <a:pPr rtl="0"/>
          <a:r>
            <a:rPr lang="sk-SK" noProof="0" dirty="0" smtClean="0"/>
            <a:t>„Lepší“ zákazníci</a:t>
          </a:r>
        </a:p>
      </dgm:t>
    </dgm:pt>
    <dgm:pt modelId="{5044CA63-D882-4961-B664-5225FA21EBE0}" type="parTrans" cxnId="{EDAB296D-9F06-4447-9380-E62EDAA4E052}">
      <dgm:prSet/>
      <dgm:spPr/>
      <dgm:t>
        <a:bodyPr rtlCol="0"/>
        <a:lstStyle/>
        <a:p>
          <a:pPr rtl="0"/>
          <a:endParaRPr lang="sk-SK" noProof="0" dirty="0"/>
        </a:p>
      </dgm:t>
    </dgm:pt>
    <dgm:pt modelId="{D0EE5823-5588-46CF-998D-C6D253B2A90B}" type="sibTrans" cxnId="{EDAB296D-9F06-4447-9380-E62EDAA4E052}">
      <dgm:prSet/>
      <dgm:spPr/>
      <dgm:t>
        <a:bodyPr rtlCol="0"/>
        <a:lstStyle/>
        <a:p>
          <a:pPr rtl="0"/>
          <a:endParaRPr lang="sk-SK" noProof="0" dirty="0"/>
        </a:p>
      </dgm:t>
    </dgm:pt>
    <dgm:pt modelId="{B13EC5CF-C62E-4A1A-AFF1-DA503C372747}">
      <dgm:prSet phldrT="[Text]"/>
      <dgm:spPr/>
      <dgm:t>
        <a:bodyPr rtlCol="0"/>
        <a:lstStyle/>
        <a:p>
          <a:pPr rtl="0"/>
          <a:r>
            <a:rPr lang="sk-SK" noProof="0" dirty="0" smtClean="0"/>
            <a:t>Lepší predaj</a:t>
          </a:r>
          <a:endParaRPr lang="sk-SK" noProof="0" dirty="0"/>
        </a:p>
      </dgm:t>
    </dgm:pt>
    <dgm:pt modelId="{250B1E8C-3A8B-4C05-B652-E4188FE4F78F}" type="parTrans" cxnId="{BCA54C76-07AE-4A1B-B8AF-A549CC926EAF}">
      <dgm:prSet/>
      <dgm:spPr/>
      <dgm:t>
        <a:bodyPr rtlCol="0"/>
        <a:lstStyle/>
        <a:p>
          <a:pPr rtl="0"/>
          <a:endParaRPr lang="sk-SK" noProof="0" dirty="0"/>
        </a:p>
      </dgm:t>
    </dgm:pt>
    <dgm:pt modelId="{FB68FE19-9F2E-486B-80A5-07A8B5F267F1}" type="sibTrans" cxnId="{BCA54C76-07AE-4A1B-B8AF-A549CC926EAF}">
      <dgm:prSet/>
      <dgm:spPr/>
      <dgm:t>
        <a:bodyPr rtlCol="0"/>
        <a:lstStyle/>
        <a:p>
          <a:pPr rtl="0"/>
          <a:endParaRPr lang="sk-SK" noProof="0" dirty="0"/>
        </a:p>
      </dgm:t>
    </dgm:pt>
    <dgm:pt modelId="{4A9B43AA-274A-4F72-BB2C-7B835ED2FD9D}">
      <dgm:prSet/>
      <dgm:spPr/>
      <dgm:t>
        <a:bodyPr/>
        <a:lstStyle/>
        <a:p>
          <a:r>
            <a:rPr lang="sk-SK" noProof="0" dirty="0" smtClean="0"/>
            <a:t>Vhodnosť  produktov</a:t>
          </a:r>
          <a:endParaRPr lang="sk-SK" noProof="0" dirty="0"/>
        </a:p>
      </dgm:t>
    </dgm:pt>
    <dgm:pt modelId="{9C5A69D1-5AE6-478A-A6BB-E3C07F37D084}" type="parTrans" cxnId="{29C00710-6241-416E-8BC8-078137217D74}">
      <dgm:prSet/>
      <dgm:spPr/>
      <dgm:t>
        <a:bodyPr/>
        <a:lstStyle/>
        <a:p>
          <a:endParaRPr lang="sk-SK"/>
        </a:p>
      </dgm:t>
    </dgm:pt>
    <dgm:pt modelId="{BEEEAB2E-6F40-48D5-A51D-CF4A89170C8A}" type="sibTrans" cxnId="{29C00710-6241-416E-8BC8-078137217D74}">
      <dgm:prSet/>
      <dgm:spPr/>
      <dgm:t>
        <a:bodyPr/>
        <a:lstStyle/>
        <a:p>
          <a:endParaRPr lang="sk-SK"/>
        </a:p>
      </dgm:t>
    </dgm:pt>
    <dgm:pt modelId="{54400A4D-466E-4209-B864-31C3EB05D506}">
      <dgm:prSet/>
      <dgm:spPr/>
      <dgm:t>
        <a:bodyPr/>
        <a:lstStyle/>
        <a:p>
          <a:r>
            <a:rPr lang="sk-SK" noProof="0" dirty="0" smtClean="0"/>
            <a:t>Lepšie služby</a:t>
          </a:r>
          <a:endParaRPr lang="sk-SK" noProof="0" dirty="0"/>
        </a:p>
      </dgm:t>
    </dgm:pt>
    <dgm:pt modelId="{98034561-2AF3-4377-A4D9-65AA7728396B}" type="parTrans" cxnId="{97788743-E0E3-44EC-95E3-D5E5CBBF4A78}">
      <dgm:prSet/>
      <dgm:spPr/>
      <dgm:t>
        <a:bodyPr/>
        <a:lstStyle/>
        <a:p>
          <a:endParaRPr lang="sk-SK"/>
        </a:p>
      </dgm:t>
    </dgm:pt>
    <dgm:pt modelId="{80F1119C-F16C-4137-8A72-37C823BC10BD}" type="sibTrans" cxnId="{97788743-E0E3-44EC-95E3-D5E5CBBF4A78}">
      <dgm:prSet/>
      <dgm:spPr/>
      <dgm:t>
        <a:bodyPr/>
        <a:lstStyle/>
        <a:p>
          <a:endParaRPr lang="sk-SK"/>
        </a:p>
      </dgm:t>
    </dgm:pt>
    <dgm:pt modelId="{35FA329D-180D-402E-85DE-BC571E0B37E9}">
      <dgm:prSet phldrT="[Text]"/>
      <dgm:spPr/>
      <dgm:t>
        <a:bodyPr rtlCol="0"/>
        <a:lstStyle/>
        <a:p>
          <a:pPr rtl="0"/>
          <a:r>
            <a:rPr lang="sk-SK" noProof="0" dirty="0" smtClean="0"/>
            <a:t>Sieťovanie, kooperácia</a:t>
          </a:r>
          <a:endParaRPr lang="sk-SK" noProof="0" dirty="0"/>
        </a:p>
      </dgm:t>
    </dgm:pt>
    <dgm:pt modelId="{B050F99E-8A90-4EC9-89F4-FB7C429A22CA}" type="parTrans" cxnId="{640EFFB7-3547-4ECD-9B07-BD02072092FC}">
      <dgm:prSet/>
      <dgm:spPr/>
      <dgm:t>
        <a:bodyPr/>
        <a:lstStyle/>
        <a:p>
          <a:endParaRPr lang="sk-SK"/>
        </a:p>
      </dgm:t>
    </dgm:pt>
    <dgm:pt modelId="{EE53AF5D-48F7-42A3-9EB3-E6729D38805D}" type="sibTrans" cxnId="{640EFFB7-3547-4ECD-9B07-BD02072092FC}">
      <dgm:prSet/>
      <dgm:spPr/>
      <dgm:t>
        <a:bodyPr/>
        <a:lstStyle/>
        <a:p>
          <a:endParaRPr lang="sk-SK"/>
        </a:p>
      </dgm:t>
    </dgm:pt>
    <dgm:pt modelId="{9DE0F8F4-36B0-4743-B908-0EE3F43352CB}" type="pres">
      <dgm:prSet presAssocID="{4F62F2DA-D7F2-4FF6-84BA-5F139A7912D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71D4558D-159A-47DE-A94F-521C32D12BF0}" type="pres">
      <dgm:prSet presAssocID="{AF48E813-4459-4B63-9360-D2CA978144F6}" presName="arrow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3288D15F-C90C-4E5C-B54F-F2B6E081D30C}" type="pres">
      <dgm:prSet presAssocID="{35FA329D-180D-402E-85DE-BC571E0B37E9}" presName="arrow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3DCA436E-A06E-419C-933D-824314FA18DD}" type="pres">
      <dgm:prSet presAssocID="{5967A42A-992F-4FDA-A7BF-040A6ACCB03C}" presName="arrow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41603B25-B9A7-46D0-887C-18FC2BCE93AA}" type="pres">
      <dgm:prSet presAssocID="{A9D8C663-B01E-42D0-8826-371D7A3AFA6E}" presName="arrow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C1717364-D213-4252-B975-EFC4244AE9C4}" type="pres">
      <dgm:prSet presAssocID="{4A9B43AA-274A-4F72-BB2C-7B835ED2FD9D}" presName="arrow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D9C34824-2958-4DD8-871E-EDAC8A7F9494}" type="pres">
      <dgm:prSet presAssocID="{54400A4D-466E-4209-B864-31C3EB05D506}" presName="arrow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AB6E8487-3FDE-4982-AEDD-44690A8ABD93}" type="pres">
      <dgm:prSet presAssocID="{B13EC5CF-C62E-4A1A-AFF1-DA503C372747}" presName="arrow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640EFFB7-3547-4ECD-9B07-BD02072092FC}" srcId="{4F62F2DA-D7F2-4FF6-84BA-5F139A7912D1}" destId="{35FA329D-180D-402E-85DE-BC571E0B37E9}" srcOrd="1" destOrd="0" parTransId="{B050F99E-8A90-4EC9-89F4-FB7C429A22CA}" sibTransId="{EE53AF5D-48F7-42A3-9EB3-E6729D38805D}"/>
    <dgm:cxn modelId="{D8E51D10-1C86-4C49-B582-0876726AF5A4}" srcId="{4F62F2DA-D7F2-4FF6-84BA-5F139A7912D1}" destId="{5967A42A-992F-4FDA-A7BF-040A6ACCB03C}" srcOrd="2" destOrd="0" parTransId="{A03DAD7C-77BC-4D6F-8EC5-F2C93B21D176}" sibTransId="{42ABD298-0EE6-4B76-B809-8A6DA6D143D8}"/>
    <dgm:cxn modelId="{2FC052FD-A34D-4639-AB98-1D7EE16352F4}" type="presOf" srcId="{4F62F2DA-D7F2-4FF6-84BA-5F139A7912D1}" destId="{9DE0F8F4-36B0-4743-B908-0EE3F43352CB}" srcOrd="0" destOrd="0" presId="urn:microsoft.com/office/officeart/2005/8/layout/arrow5"/>
    <dgm:cxn modelId="{29C00710-6241-416E-8BC8-078137217D74}" srcId="{4F62F2DA-D7F2-4FF6-84BA-5F139A7912D1}" destId="{4A9B43AA-274A-4F72-BB2C-7B835ED2FD9D}" srcOrd="4" destOrd="0" parTransId="{9C5A69D1-5AE6-478A-A6BB-E3C07F37D084}" sibTransId="{BEEEAB2E-6F40-48D5-A51D-CF4A89170C8A}"/>
    <dgm:cxn modelId="{862DBB77-D019-46F4-92CD-72B6659CDD64}" type="presOf" srcId="{B13EC5CF-C62E-4A1A-AFF1-DA503C372747}" destId="{AB6E8487-3FDE-4982-AEDD-44690A8ABD93}" srcOrd="0" destOrd="0" presId="urn:microsoft.com/office/officeart/2005/8/layout/arrow5"/>
    <dgm:cxn modelId="{97788743-E0E3-44EC-95E3-D5E5CBBF4A78}" srcId="{4F62F2DA-D7F2-4FF6-84BA-5F139A7912D1}" destId="{54400A4D-466E-4209-B864-31C3EB05D506}" srcOrd="5" destOrd="0" parTransId="{98034561-2AF3-4377-A4D9-65AA7728396B}" sibTransId="{80F1119C-F16C-4137-8A72-37C823BC10BD}"/>
    <dgm:cxn modelId="{EDAB296D-9F06-4447-9380-E62EDAA4E052}" srcId="{4F62F2DA-D7F2-4FF6-84BA-5F139A7912D1}" destId="{A9D8C663-B01E-42D0-8826-371D7A3AFA6E}" srcOrd="3" destOrd="0" parTransId="{5044CA63-D882-4961-B664-5225FA21EBE0}" sibTransId="{D0EE5823-5588-46CF-998D-C6D253B2A90B}"/>
    <dgm:cxn modelId="{BCA54C76-07AE-4A1B-B8AF-A549CC926EAF}" srcId="{4F62F2DA-D7F2-4FF6-84BA-5F139A7912D1}" destId="{B13EC5CF-C62E-4A1A-AFF1-DA503C372747}" srcOrd="6" destOrd="0" parTransId="{250B1E8C-3A8B-4C05-B652-E4188FE4F78F}" sibTransId="{FB68FE19-9F2E-486B-80A5-07A8B5F267F1}"/>
    <dgm:cxn modelId="{9523870F-D5F6-4EE4-9D0E-98036F772042}" srcId="{4F62F2DA-D7F2-4FF6-84BA-5F139A7912D1}" destId="{AF48E813-4459-4B63-9360-D2CA978144F6}" srcOrd="0" destOrd="0" parTransId="{DB703676-2A02-40C0-8D19-B1740BA13EAF}" sibTransId="{AD34E5BA-C68C-46C7-94AE-AB69E454AEC4}"/>
    <dgm:cxn modelId="{458EA328-8BAF-4FC1-9F7B-D26A9E78C97A}" type="presOf" srcId="{35FA329D-180D-402E-85DE-BC571E0B37E9}" destId="{3288D15F-C90C-4E5C-B54F-F2B6E081D30C}" srcOrd="0" destOrd="0" presId="urn:microsoft.com/office/officeart/2005/8/layout/arrow5"/>
    <dgm:cxn modelId="{6268A934-C72D-4186-90D9-33D6FF664A03}" type="presOf" srcId="{54400A4D-466E-4209-B864-31C3EB05D506}" destId="{D9C34824-2958-4DD8-871E-EDAC8A7F9494}" srcOrd="0" destOrd="0" presId="urn:microsoft.com/office/officeart/2005/8/layout/arrow5"/>
    <dgm:cxn modelId="{917D621E-539B-4964-8D3C-F7BA3A4B8188}" type="presOf" srcId="{4A9B43AA-274A-4F72-BB2C-7B835ED2FD9D}" destId="{C1717364-D213-4252-B975-EFC4244AE9C4}" srcOrd="0" destOrd="0" presId="urn:microsoft.com/office/officeart/2005/8/layout/arrow5"/>
    <dgm:cxn modelId="{100ED4BD-F485-49E7-946D-29DA5EB687A5}" type="presOf" srcId="{A9D8C663-B01E-42D0-8826-371D7A3AFA6E}" destId="{41603B25-B9A7-46D0-887C-18FC2BCE93AA}" srcOrd="0" destOrd="0" presId="urn:microsoft.com/office/officeart/2005/8/layout/arrow5"/>
    <dgm:cxn modelId="{7F613E3E-5A35-4EDF-996D-1C1A7AC2C68A}" type="presOf" srcId="{5967A42A-992F-4FDA-A7BF-040A6ACCB03C}" destId="{3DCA436E-A06E-419C-933D-824314FA18DD}" srcOrd="0" destOrd="0" presId="urn:microsoft.com/office/officeart/2005/8/layout/arrow5"/>
    <dgm:cxn modelId="{7201D1FA-236E-4724-972E-C134020FB8E1}" type="presOf" srcId="{AF48E813-4459-4B63-9360-D2CA978144F6}" destId="{71D4558D-159A-47DE-A94F-521C32D12BF0}" srcOrd="0" destOrd="0" presId="urn:microsoft.com/office/officeart/2005/8/layout/arrow5"/>
    <dgm:cxn modelId="{AFEA0CF8-0099-426C-B295-95425605C3C4}" type="presParOf" srcId="{9DE0F8F4-36B0-4743-B908-0EE3F43352CB}" destId="{71D4558D-159A-47DE-A94F-521C32D12BF0}" srcOrd="0" destOrd="0" presId="urn:microsoft.com/office/officeart/2005/8/layout/arrow5"/>
    <dgm:cxn modelId="{195E3CAD-2A68-48CA-AB64-97127BC6ED43}" type="presParOf" srcId="{9DE0F8F4-36B0-4743-B908-0EE3F43352CB}" destId="{3288D15F-C90C-4E5C-B54F-F2B6E081D30C}" srcOrd="1" destOrd="0" presId="urn:microsoft.com/office/officeart/2005/8/layout/arrow5"/>
    <dgm:cxn modelId="{CB023674-277B-4707-AEE0-9C35DCF4AF85}" type="presParOf" srcId="{9DE0F8F4-36B0-4743-B908-0EE3F43352CB}" destId="{3DCA436E-A06E-419C-933D-824314FA18DD}" srcOrd="2" destOrd="0" presId="urn:microsoft.com/office/officeart/2005/8/layout/arrow5"/>
    <dgm:cxn modelId="{B2A91065-5FB7-4C59-9F1D-0601135B53B2}" type="presParOf" srcId="{9DE0F8F4-36B0-4743-B908-0EE3F43352CB}" destId="{41603B25-B9A7-46D0-887C-18FC2BCE93AA}" srcOrd="3" destOrd="0" presId="urn:microsoft.com/office/officeart/2005/8/layout/arrow5"/>
    <dgm:cxn modelId="{76DF2B95-1FA6-4A44-AB1E-468E08397EB3}" type="presParOf" srcId="{9DE0F8F4-36B0-4743-B908-0EE3F43352CB}" destId="{C1717364-D213-4252-B975-EFC4244AE9C4}" srcOrd="4" destOrd="0" presId="urn:microsoft.com/office/officeart/2005/8/layout/arrow5"/>
    <dgm:cxn modelId="{475FCB24-B5C2-445C-AA56-D1E00104FE74}" type="presParOf" srcId="{9DE0F8F4-36B0-4743-B908-0EE3F43352CB}" destId="{D9C34824-2958-4DD8-871E-EDAC8A7F9494}" srcOrd="5" destOrd="0" presId="urn:microsoft.com/office/officeart/2005/8/layout/arrow5"/>
    <dgm:cxn modelId="{77E46F2C-D4FD-4280-8844-BA9B90A7AA89}" type="presParOf" srcId="{9DE0F8F4-36B0-4743-B908-0EE3F43352CB}" destId="{AB6E8487-3FDE-4982-AEDD-44690A8ABD93}" srcOrd="6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D9264-D1E4-4788-9888-2E1981EAD505}">
      <dsp:nvSpPr>
        <dsp:cNvPr id="0" name=""/>
        <dsp:cNvSpPr/>
      </dsp:nvSpPr>
      <dsp:spPr>
        <a:xfrm>
          <a:off x="0" y="0"/>
          <a:ext cx="9790471" cy="1123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4400" kern="1200" dirty="0" smtClean="0"/>
            <a:t>Obyvatelia cezhraničného regiónu</a:t>
          </a:r>
          <a:endParaRPr lang="sk-SK" sz="4400" kern="1200" dirty="0"/>
        </a:p>
      </dsp:txBody>
      <dsp:txXfrm>
        <a:off x="54830" y="54830"/>
        <a:ext cx="9680811" cy="1013540"/>
      </dsp:txXfrm>
    </dsp:sp>
    <dsp:sp modelId="{C4E9FAD5-92FA-43D5-91FA-02AC36F99C4B}">
      <dsp:nvSpPr>
        <dsp:cNvPr id="0" name=""/>
        <dsp:cNvSpPr/>
      </dsp:nvSpPr>
      <dsp:spPr>
        <a:xfrm>
          <a:off x="0" y="1126821"/>
          <a:ext cx="9790471" cy="1055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0847" tIns="22860" rIns="128016" bIns="2286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sk-SK" sz="1800" kern="1200" dirty="0" smtClean="0"/>
            <a:t>Ako špecifická skupina obyvateľov, ktorá sa snaží o ochranu a zachovanie kultúrneho dedičstva, tradícií a remesiel. Častokrát túto činnosť robia vo voľnom čase a málokedy je hlavným zdrojom príjmov. Sú to teda predovšetkým samotní remeselníci ale aj výrobcovia tradičných ale i nových výrobkov z regiónov partnerov (možnosť budovať regionálne značky)</a:t>
          </a:r>
          <a:endParaRPr lang="sk-SK" sz="1800" kern="1200" dirty="0"/>
        </a:p>
      </dsp:txBody>
      <dsp:txXfrm>
        <a:off x="0" y="1126821"/>
        <a:ext cx="9790471" cy="1055700"/>
      </dsp:txXfrm>
    </dsp:sp>
    <dsp:sp modelId="{29D1F5B8-8205-46E5-9527-845C0D28015E}">
      <dsp:nvSpPr>
        <dsp:cNvPr id="0" name=""/>
        <dsp:cNvSpPr/>
      </dsp:nvSpPr>
      <dsp:spPr>
        <a:xfrm>
          <a:off x="0" y="2182521"/>
          <a:ext cx="9790471" cy="1123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4400" kern="1200" smtClean="0"/>
            <a:t>Návštevníci </a:t>
          </a:r>
          <a:r>
            <a:rPr lang="sk-SK" sz="4400" kern="1200" dirty="0" smtClean="0"/>
            <a:t>cezhraničného regiónu</a:t>
          </a:r>
          <a:endParaRPr lang="sk-SK" sz="4400" kern="1200" dirty="0"/>
        </a:p>
      </dsp:txBody>
      <dsp:txXfrm>
        <a:off x="54830" y="2237351"/>
        <a:ext cx="9680811" cy="1013540"/>
      </dsp:txXfrm>
    </dsp:sp>
    <dsp:sp modelId="{CB8583E6-C492-49D2-9986-3752E03DCF96}">
      <dsp:nvSpPr>
        <dsp:cNvPr id="0" name=""/>
        <dsp:cNvSpPr/>
      </dsp:nvSpPr>
      <dsp:spPr>
        <a:xfrm>
          <a:off x="0" y="3305721"/>
          <a:ext cx="9790471" cy="993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0847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k-SK" sz="1800" kern="1200" dirty="0" smtClean="0"/>
            <a:t>Ako prirodzená skupina ľudí poznávajúca región v rámci voľnočasových aktivít, aktivít cestovného ruchu. Práve táto je dôležitá pre priaznivý vývoj a rast tržieb remeselníkov a výrobcov. Dôležitá kategória pre rozvoj cestovného ruchu.</a:t>
          </a:r>
          <a:endParaRPr lang="sk-SK" sz="1800" kern="1200" dirty="0"/>
        </a:p>
      </dsp:txBody>
      <dsp:txXfrm>
        <a:off x="0" y="3305721"/>
        <a:ext cx="9790471" cy="9936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D4558D-159A-47DE-A94F-521C32D12BF0}">
      <dsp:nvSpPr>
        <dsp:cNvPr id="0" name=""/>
        <dsp:cNvSpPr/>
      </dsp:nvSpPr>
      <dsp:spPr>
        <a:xfrm>
          <a:off x="3066577" y="2231"/>
          <a:ext cx="1613191" cy="1613191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rtlCol="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200" kern="1200" noProof="0" dirty="0" smtClean="0"/>
            <a:t>Poznanie východísk</a:t>
          </a:r>
          <a:endParaRPr lang="sk-SK" sz="1200" kern="1200" noProof="0" dirty="0"/>
        </a:p>
      </dsp:txBody>
      <dsp:txXfrm>
        <a:off x="3469875" y="2231"/>
        <a:ext cx="806595" cy="1330883"/>
      </dsp:txXfrm>
    </dsp:sp>
    <dsp:sp modelId="{3288D15F-C90C-4E5C-B54F-F2B6E081D30C}">
      <dsp:nvSpPr>
        <dsp:cNvPr id="0" name=""/>
        <dsp:cNvSpPr/>
      </dsp:nvSpPr>
      <dsp:spPr>
        <a:xfrm rot="3085714">
          <a:off x="4782104" y="828385"/>
          <a:ext cx="1613191" cy="1613191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hueOff val="-25106"/>
                <a:satOff val="-4817"/>
                <a:lumOff val="686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-25106"/>
                <a:satOff val="-4817"/>
                <a:lumOff val="686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rtlCol="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200" kern="1200" noProof="0" dirty="0" smtClean="0"/>
            <a:t>Sieťovanie, kooperácia</a:t>
          </a:r>
          <a:endParaRPr lang="sk-SK" sz="1200" kern="1200" noProof="0" dirty="0"/>
        </a:p>
      </dsp:txBody>
      <dsp:txXfrm rot="-5400000">
        <a:off x="5033617" y="1143675"/>
        <a:ext cx="1330883" cy="806595"/>
      </dsp:txXfrm>
    </dsp:sp>
    <dsp:sp modelId="{3DCA436E-A06E-419C-933D-824314FA18DD}">
      <dsp:nvSpPr>
        <dsp:cNvPr id="0" name=""/>
        <dsp:cNvSpPr/>
      </dsp:nvSpPr>
      <dsp:spPr>
        <a:xfrm rot="6171429">
          <a:off x="5205804" y="2684737"/>
          <a:ext cx="1613191" cy="1613191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hueOff val="-50212"/>
                <a:satOff val="-9634"/>
                <a:lumOff val="1373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-50212"/>
                <a:satOff val="-9634"/>
                <a:lumOff val="1373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rtlCol="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200" kern="1200" noProof="0" dirty="0"/>
            <a:t>Rýchlejšie reagovanie</a:t>
          </a:r>
        </a:p>
      </dsp:txBody>
      <dsp:txXfrm rot="-5400000">
        <a:off x="5484573" y="3119445"/>
        <a:ext cx="1330883" cy="806595"/>
      </dsp:txXfrm>
    </dsp:sp>
    <dsp:sp modelId="{41603B25-B9A7-46D0-887C-18FC2BCE93AA}">
      <dsp:nvSpPr>
        <dsp:cNvPr id="0" name=""/>
        <dsp:cNvSpPr/>
      </dsp:nvSpPr>
      <dsp:spPr>
        <a:xfrm rot="9257143">
          <a:off x="4018623" y="4173415"/>
          <a:ext cx="1613191" cy="1613191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hueOff val="-75317"/>
                <a:satOff val="-14450"/>
                <a:lumOff val="2059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-75317"/>
                <a:satOff val="-14450"/>
                <a:lumOff val="2059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rtlCol="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200" kern="1200" noProof="0" dirty="0" smtClean="0"/>
            <a:t>„Lepší“ zákazníci</a:t>
          </a:r>
        </a:p>
      </dsp:txBody>
      <dsp:txXfrm rot="10800000">
        <a:off x="4483165" y="4441744"/>
        <a:ext cx="806595" cy="1330883"/>
      </dsp:txXfrm>
    </dsp:sp>
    <dsp:sp modelId="{C1717364-D213-4252-B975-EFC4244AE9C4}">
      <dsp:nvSpPr>
        <dsp:cNvPr id="0" name=""/>
        <dsp:cNvSpPr/>
      </dsp:nvSpPr>
      <dsp:spPr>
        <a:xfrm rot="12342857">
          <a:off x="2114531" y="4173415"/>
          <a:ext cx="1613191" cy="1613191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hueOff val="-100423"/>
                <a:satOff val="-19267"/>
                <a:lumOff val="2745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-100423"/>
                <a:satOff val="-19267"/>
                <a:lumOff val="2745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200" kern="1200" noProof="0" dirty="0" smtClean="0"/>
            <a:t>Vhodnosť  produktov</a:t>
          </a:r>
          <a:endParaRPr lang="sk-SK" sz="1200" kern="1200" noProof="0" dirty="0"/>
        </a:p>
      </dsp:txBody>
      <dsp:txXfrm rot="10800000">
        <a:off x="2456585" y="4441744"/>
        <a:ext cx="806595" cy="1330883"/>
      </dsp:txXfrm>
    </dsp:sp>
    <dsp:sp modelId="{D9C34824-2958-4DD8-871E-EDAC8A7F9494}">
      <dsp:nvSpPr>
        <dsp:cNvPr id="0" name=""/>
        <dsp:cNvSpPr/>
      </dsp:nvSpPr>
      <dsp:spPr>
        <a:xfrm rot="15428571">
          <a:off x="927350" y="2684737"/>
          <a:ext cx="1613191" cy="1613191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hueOff val="-125529"/>
                <a:satOff val="-24084"/>
                <a:lumOff val="3432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-125529"/>
                <a:satOff val="-24084"/>
                <a:lumOff val="3432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200" kern="1200" noProof="0" dirty="0" smtClean="0"/>
            <a:t>Lepšie služby</a:t>
          </a:r>
          <a:endParaRPr lang="sk-SK" sz="1200" kern="1200" noProof="0" dirty="0"/>
        </a:p>
      </dsp:txBody>
      <dsp:txXfrm rot="5400000">
        <a:off x="930889" y="3119445"/>
        <a:ext cx="1330883" cy="806595"/>
      </dsp:txXfrm>
    </dsp:sp>
    <dsp:sp modelId="{AB6E8487-3FDE-4982-AEDD-44690A8ABD93}">
      <dsp:nvSpPr>
        <dsp:cNvPr id="0" name=""/>
        <dsp:cNvSpPr/>
      </dsp:nvSpPr>
      <dsp:spPr>
        <a:xfrm rot="18514286">
          <a:off x="1351050" y="828385"/>
          <a:ext cx="1613191" cy="1613191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hueOff val="-150635"/>
                <a:satOff val="-28901"/>
                <a:lumOff val="4118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-150635"/>
                <a:satOff val="-28901"/>
                <a:lumOff val="4118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rtlCol="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200" kern="1200" noProof="0" dirty="0" smtClean="0"/>
            <a:t>Lepší predaj</a:t>
          </a:r>
          <a:endParaRPr lang="sk-SK" sz="1200" kern="1200" noProof="0" dirty="0"/>
        </a:p>
      </dsp:txBody>
      <dsp:txXfrm rot="5400000">
        <a:off x="1381845" y="1143675"/>
        <a:ext cx="1330883" cy="8065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11723809" cy="8523809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>
            <a:extLst>
              <a:ext uri="{FF2B5EF4-FFF2-40B4-BE49-F238E27FC236}">
                <a16:creationId xmlns:a16="http://schemas.microsoft.com/office/drawing/2014/main" id="{857EA898-8B7E-46FD-A9B8-B99ECF3103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761DAF7B-77F5-4970-92BE-D38D4A49A0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CEFC9E-8E75-4A99-A922-026F85EC4A9A}" type="datetime1">
              <a:rPr lang="sk-SK" smtClean="0"/>
              <a:t>17.09.2021</a:t>
            </a:fld>
            <a:endParaRPr lang="sk-SK" dirty="0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5F06FC2E-2E5D-40A6-B8D2-3BB5C7770A6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73B539A9-CBC9-4514-B3C5-200251AFBE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1943FA-0660-4CD4-82D9-1B89DC85B2A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50426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 noProof="0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3C544-201E-4F10-8368-4F28AE1ABD1E}" type="datetime1">
              <a:rPr lang="sk-SK" noProof="0" smtClean="0"/>
              <a:pPr/>
              <a:t>17.09.2021</a:t>
            </a:fld>
            <a:endParaRPr lang="sk-SK" noProof="0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 noProof="0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noProof="0"/>
              <a:t>Upraviť štýly predlohy textu</a:t>
            </a:r>
          </a:p>
          <a:p>
            <a:pPr lvl="1"/>
            <a:r>
              <a:rPr lang="sk-SK" noProof="0"/>
              <a:t>Druhá úroveň</a:t>
            </a:r>
          </a:p>
          <a:p>
            <a:pPr lvl="2"/>
            <a:r>
              <a:rPr lang="sk-SK" noProof="0"/>
              <a:t>Tretia úroveň</a:t>
            </a:r>
          </a:p>
          <a:p>
            <a:pPr lvl="3"/>
            <a:r>
              <a:rPr lang="sk-SK" noProof="0"/>
              <a:t>Štvrtá úroveň</a:t>
            </a:r>
          </a:p>
          <a:p>
            <a:pPr lvl="4"/>
            <a:r>
              <a:rPr lang="sk-SK" noProof="0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 noProof="0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CEB72-43B8-473C-8125-6CA000A25BDC}" type="slidenum">
              <a:rPr lang="sk-SK" noProof="0" smtClean="0"/>
              <a:t>‹#›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865985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0CEB72-43B8-473C-8125-6CA000A25BDC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59552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0CEB72-43B8-473C-8125-6CA000A25BDC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3972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0CEB72-43B8-473C-8125-6CA000A25BDC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90338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0CEB72-43B8-473C-8125-6CA000A25BDC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77805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0CEB72-43B8-473C-8125-6CA000A25BDC}" type="slidenum">
              <a:rPr lang="sk-SK" smtClean="0"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48650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457200" y="4960137"/>
            <a:ext cx="7772400" cy="1463040"/>
          </a:xfrm>
        </p:spPr>
        <p:txBody>
          <a:bodyPr rtlCol="0" anchor="ctr">
            <a:normAutofit/>
          </a:bodyPr>
          <a:lstStyle>
            <a:lvl1pPr algn="r">
              <a:defRPr sz="5000" spc="200" baseline="0"/>
            </a:lvl1pPr>
          </a:lstStyle>
          <a:p>
            <a:pPr rtl="0"/>
            <a:r>
              <a:rPr lang="sk-SK" noProof="0"/>
              <a:t>Kliknite sem a upravte štýl predlohy nadpisov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8610600" y="4960137"/>
            <a:ext cx="3200400" cy="1463040"/>
          </a:xfrm>
        </p:spPr>
        <p:txBody>
          <a:bodyPr lIns="91440" rIns="91440" rtlCol="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pPr rtl="0"/>
            <a:r>
              <a:rPr lang="sk-SK" noProof="0"/>
              <a:t>Kliknite sem a upravte štýl predlohy podnadpisov</a:t>
            </a:r>
          </a:p>
        </p:txBody>
      </p:sp>
      <p:sp>
        <p:nvSpPr>
          <p:cNvPr id="4" name="Zástupný dá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>
              <a:defRPr/>
            </a:lvl1pPr>
          </a:lstStyle>
          <a:p>
            <a:pPr rtl="0"/>
            <a:fld id="{FA6720E9-41EF-421C-861B-102D80C29692}" type="datetime1">
              <a:rPr lang="sk-SK" noProof="0" smtClean="0"/>
              <a:t>17.09.2021</a:t>
            </a:fld>
            <a:endParaRPr lang="sk-SK" noProof="0"/>
          </a:p>
        </p:txBody>
      </p:sp>
      <p:sp>
        <p:nvSpPr>
          <p:cNvPr id="5" name="Zástupná pät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/>
              <a:t>
              </a:t>
            </a:r>
          </a:p>
        </p:txBody>
      </p:sp>
      <p:sp>
        <p:nvSpPr>
          <p:cNvPr id="6" name="Zástupný objekt čísla snímk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k-SK" noProof="0" smtClean="0"/>
              <a:t>‹#›</a:t>
            </a:fld>
            <a:endParaRPr lang="sk-SK" noProof="0"/>
          </a:p>
        </p:txBody>
      </p:sp>
      <p:cxnSp>
        <p:nvCxnSpPr>
          <p:cNvPr id="13" name="Priama spojnica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bdĺžnik 9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51507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sk-SK" noProof="0"/>
              <a:t>Kliknite sem a upravte štýl predlohy nadpisov</a:t>
            </a:r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sk-SK" noProof="0"/>
              <a:t>Upraviť štýly predlohy textu</a:t>
            </a:r>
          </a:p>
          <a:p>
            <a:pPr lvl="1" rtl="0"/>
            <a:r>
              <a:rPr lang="sk-SK" noProof="0"/>
              <a:t>Druhá úroveň</a:t>
            </a:r>
          </a:p>
          <a:p>
            <a:pPr lvl="2" rtl="0"/>
            <a:r>
              <a:rPr lang="sk-SK" noProof="0"/>
              <a:t>Tretia úroveň</a:t>
            </a:r>
          </a:p>
          <a:p>
            <a:pPr lvl="3" rtl="0"/>
            <a:r>
              <a:rPr lang="sk-SK" noProof="0"/>
              <a:t>Štvrtá úroveň</a:t>
            </a:r>
          </a:p>
          <a:p>
            <a:pPr lvl="4" rtl="0"/>
            <a:r>
              <a:rPr lang="sk-SK" noProof="0"/>
              <a:t>Piata úroveň</a:t>
            </a:r>
          </a:p>
        </p:txBody>
      </p:sp>
      <p:sp>
        <p:nvSpPr>
          <p:cNvPr id="4" name="Zástupný dá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EA85A88-27DA-482A-B2D5-7F895AD01939}" type="datetime1">
              <a:rPr lang="sk-SK" noProof="0" smtClean="0"/>
              <a:t>17.09.2021</a:t>
            </a:fld>
            <a:endParaRPr lang="sk-SK" noProof="0"/>
          </a:p>
        </p:txBody>
      </p:sp>
      <p:sp>
        <p:nvSpPr>
          <p:cNvPr id="5" name="Zástupná pät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/>
              <a:t>
              </a:t>
            </a:r>
          </a:p>
        </p:txBody>
      </p:sp>
      <p:sp>
        <p:nvSpPr>
          <p:cNvPr id="6" name="Zástupný objekt čísla snímk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k-SK" noProof="0" smtClean="0"/>
              <a:t>‹#›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2247278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 hasCustomPrompt="1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 rtlCol="0"/>
          <a:lstStyle/>
          <a:p>
            <a:pPr rtl="0"/>
            <a:r>
              <a:rPr lang="sk-SK" noProof="0"/>
              <a:t>Kliknite sem a upravte štýl predlohy nadpisov</a:t>
            </a:r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 hasCustomPrompt="1"/>
          </p:nvPr>
        </p:nvSpPr>
        <p:spPr>
          <a:xfrm>
            <a:off x="990601" y="762000"/>
            <a:ext cx="7581900" cy="5410200"/>
          </a:xfrm>
        </p:spPr>
        <p:txBody>
          <a:bodyPr vert="eaVert" rtlCol="0"/>
          <a:lstStyle/>
          <a:p>
            <a:pPr lvl="0" rtl="0"/>
            <a:r>
              <a:rPr lang="sk-SK" noProof="0"/>
              <a:t>Upraviť štýly predlohy textu</a:t>
            </a:r>
          </a:p>
          <a:p>
            <a:pPr lvl="1" rtl="0"/>
            <a:r>
              <a:rPr lang="sk-SK" noProof="0"/>
              <a:t>Druhá úroveň</a:t>
            </a:r>
          </a:p>
          <a:p>
            <a:pPr lvl="2" rtl="0"/>
            <a:r>
              <a:rPr lang="sk-SK" noProof="0"/>
              <a:t>Tretia úroveň</a:t>
            </a:r>
          </a:p>
          <a:p>
            <a:pPr lvl="3" rtl="0"/>
            <a:r>
              <a:rPr lang="sk-SK" noProof="0"/>
              <a:t>Štvrtá úroveň</a:t>
            </a:r>
          </a:p>
          <a:p>
            <a:pPr lvl="4" rtl="0"/>
            <a:r>
              <a:rPr lang="sk-SK" noProof="0"/>
              <a:t>Piata úroveň</a:t>
            </a:r>
          </a:p>
        </p:txBody>
      </p:sp>
      <p:sp>
        <p:nvSpPr>
          <p:cNvPr id="4" name="Zástupný dá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90BF3EB-45A6-4DE4-BCB6-D16A32BA8F15}" type="datetime1">
              <a:rPr lang="sk-SK" noProof="0" smtClean="0"/>
              <a:t>17.09.2021</a:t>
            </a:fld>
            <a:endParaRPr lang="sk-SK" noProof="0"/>
          </a:p>
        </p:txBody>
      </p:sp>
      <p:sp>
        <p:nvSpPr>
          <p:cNvPr id="5" name="Zástupná pät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/>
              <a:t>
              </a:t>
            </a:r>
          </a:p>
        </p:txBody>
      </p:sp>
      <p:sp>
        <p:nvSpPr>
          <p:cNvPr id="6" name="Zástupný objekt čísla snímk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k-SK" noProof="0" smtClean="0"/>
              <a:t>‹#›</a:t>
            </a:fld>
            <a:endParaRPr lang="sk-SK" noProof="0"/>
          </a:p>
        </p:txBody>
      </p:sp>
      <p:cxnSp>
        <p:nvCxnSpPr>
          <p:cNvPr id="8" name="Priama spojnica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8959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sk-SK" noProof="0"/>
              <a:t>Kliknite sem a upravte štýl predlohy nadpisov</a:t>
            </a:r>
          </a:p>
        </p:txBody>
      </p:sp>
      <p:sp>
        <p:nvSpPr>
          <p:cNvPr id="3" name="Zástupný objekt obsahu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sk-SK" noProof="0"/>
              <a:t>Upraviť štýly predlohy textu</a:t>
            </a:r>
          </a:p>
          <a:p>
            <a:pPr lvl="1" rtl="0"/>
            <a:r>
              <a:rPr lang="sk-SK" noProof="0"/>
              <a:t>Druhá úroveň</a:t>
            </a:r>
          </a:p>
          <a:p>
            <a:pPr lvl="2" rtl="0"/>
            <a:r>
              <a:rPr lang="sk-SK" noProof="0"/>
              <a:t>Tretia úroveň</a:t>
            </a:r>
          </a:p>
          <a:p>
            <a:pPr lvl="3" rtl="0"/>
            <a:r>
              <a:rPr lang="sk-SK" noProof="0"/>
              <a:t>Štvrtá úroveň</a:t>
            </a:r>
          </a:p>
          <a:p>
            <a:pPr lvl="4" rtl="0"/>
            <a:r>
              <a:rPr lang="sk-SK" noProof="0"/>
              <a:t>Piata úroveň</a:t>
            </a:r>
          </a:p>
        </p:txBody>
      </p:sp>
      <p:sp>
        <p:nvSpPr>
          <p:cNvPr id="4" name="Zástupný dá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7499E96-48FD-475F-AB08-E379D8BF1890}" type="datetime1">
              <a:rPr lang="sk-SK" noProof="0" smtClean="0"/>
              <a:t>17.09.2021</a:t>
            </a:fld>
            <a:endParaRPr lang="sk-SK" noProof="0"/>
          </a:p>
        </p:txBody>
      </p:sp>
      <p:sp>
        <p:nvSpPr>
          <p:cNvPr id="5" name="Zástupná pät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/>
              <a:t>
              </a:t>
            </a:r>
          </a:p>
        </p:txBody>
      </p:sp>
      <p:sp>
        <p:nvSpPr>
          <p:cNvPr id="6" name="Zástupný objekt čísla snímk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k-SK" noProof="0" smtClean="0"/>
              <a:t>‹#›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2230645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4960137"/>
            <a:ext cx="7772400" cy="1463040"/>
          </a:xfrm>
        </p:spPr>
        <p:txBody>
          <a:bodyPr rtlCol="0" anchor="ctr">
            <a:normAutofit/>
          </a:bodyPr>
          <a:lstStyle>
            <a:lvl1pPr algn="r">
              <a:defRPr sz="5000" b="0" spc="200" baseline="0"/>
            </a:lvl1pPr>
          </a:lstStyle>
          <a:p>
            <a:pPr rtl="0"/>
            <a:r>
              <a:rPr lang="sk-SK" noProof="0"/>
              <a:t>Kliknite sem a upravte štýl predlohy nadpisov</a:t>
            </a:r>
          </a:p>
        </p:txBody>
      </p:sp>
      <p:sp>
        <p:nvSpPr>
          <p:cNvPr id="3" name="Zástupný text 2"/>
          <p:cNvSpPr>
            <a:spLocks noGrp="1"/>
          </p:cNvSpPr>
          <p:nvPr>
            <p:ph type="body" idx="1" hasCustomPrompt="1"/>
          </p:nvPr>
        </p:nvSpPr>
        <p:spPr>
          <a:xfrm>
            <a:off x="8610600" y="4960137"/>
            <a:ext cx="3200400" cy="1463040"/>
          </a:xfrm>
        </p:spPr>
        <p:txBody>
          <a:bodyPr lIns="91440" rIns="91440" rtlCol="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sk-SK" noProof="0"/>
              <a:t>Upraviť štýly predlohy textu</a:t>
            </a:r>
          </a:p>
        </p:txBody>
      </p:sp>
      <p:sp>
        <p:nvSpPr>
          <p:cNvPr id="4" name="Zástupný dá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9477643-2D9B-4A1D-92F1-42BF3D45477C}" type="datetime1">
              <a:rPr lang="sk-SK" noProof="0" smtClean="0"/>
              <a:t>17.09.2021</a:t>
            </a:fld>
            <a:endParaRPr lang="sk-SK" noProof="0"/>
          </a:p>
        </p:txBody>
      </p:sp>
      <p:sp>
        <p:nvSpPr>
          <p:cNvPr id="5" name="Zástupná pät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/>
              <a:t>
              </a:t>
            </a:r>
          </a:p>
        </p:txBody>
      </p:sp>
      <p:sp>
        <p:nvSpPr>
          <p:cNvPr id="6" name="Zástupný objekt čísla snímk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k-SK" noProof="0" smtClean="0"/>
              <a:t>‹#›</a:t>
            </a:fld>
            <a:endParaRPr lang="sk-SK" noProof="0"/>
          </a:p>
        </p:txBody>
      </p:sp>
      <p:cxnSp>
        <p:nvCxnSpPr>
          <p:cNvPr id="8" name="Priama spojnica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riama spojnica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bdĺžnik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7646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typy obsah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1024128" y="585216"/>
            <a:ext cx="9720072" cy="1499616"/>
          </a:xfrm>
        </p:spPr>
        <p:txBody>
          <a:bodyPr rtlCol="0"/>
          <a:lstStyle/>
          <a:p>
            <a:pPr rtl="0"/>
            <a:r>
              <a:rPr lang="sk-SK" noProof="0"/>
              <a:t>Kliknite sem a upravte štýl predlohy nadpisov</a:t>
            </a:r>
          </a:p>
        </p:txBody>
      </p:sp>
      <p:sp>
        <p:nvSpPr>
          <p:cNvPr id="3" name="Zástupný objekt obsahu 2"/>
          <p:cNvSpPr>
            <a:spLocks noGrp="1"/>
          </p:cNvSpPr>
          <p:nvPr>
            <p:ph sz="half" idx="1" hasCustomPrompt="1"/>
          </p:nvPr>
        </p:nvSpPr>
        <p:spPr>
          <a:xfrm>
            <a:off x="1024127" y="2286000"/>
            <a:ext cx="4754880" cy="4023360"/>
          </a:xfrm>
        </p:spPr>
        <p:txBody>
          <a:bodyPr rtlCol="0"/>
          <a:lstStyle/>
          <a:p>
            <a:pPr lvl="0" rtl="0"/>
            <a:r>
              <a:rPr lang="sk-SK" noProof="0"/>
              <a:t>Upraviť štýly predlohy textu</a:t>
            </a:r>
          </a:p>
          <a:p>
            <a:pPr lvl="1" rtl="0"/>
            <a:r>
              <a:rPr lang="sk-SK" noProof="0"/>
              <a:t>Druhá úroveň</a:t>
            </a:r>
          </a:p>
          <a:p>
            <a:pPr lvl="2" rtl="0"/>
            <a:r>
              <a:rPr lang="sk-SK" noProof="0"/>
              <a:t>Tretia úroveň</a:t>
            </a:r>
          </a:p>
          <a:p>
            <a:pPr lvl="3" rtl="0"/>
            <a:r>
              <a:rPr lang="sk-SK" noProof="0"/>
              <a:t>Štvrtá úroveň</a:t>
            </a:r>
          </a:p>
          <a:p>
            <a:pPr lvl="4" rtl="0"/>
            <a:r>
              <a:rPr lang="sk-SK" noProof="0"/>
              <a:t>Piata úroveň</a:t>
            </a:r>
          </a:p>
        </p:txBody>
      </p:sp>
      <p:sp>
        <p:nvSpPr>
          <p:cNvPr id="4" name="Zástupný objekt obsahu 3"/>
          <p:cNvSpPr>
            <a:spLocks noGrp="1"/>
          </p:cNvSpPr>
          <p:nvPr>
            <p:ph sz="half" idx="2" hasCustomPrompt="1"/>
          </p:nvPr>
        </p:nvSpPr>
        <p:spPr>
          <a:xfrm>
            <a:off x="5989320" y="2286000"/>
            <a:ext cx="4754880" cy="4023360"/>
          </a:xfrm>
        </p:spPr>
        <p:txBody>
          <a:bodyPr rtlCol="0"/>
          <a:lstStyle/>
          <a:p>
            <a:pPr lvl="0" rtl="0"/>
            <a:r>
              <a:rPr lang="sk-SK" noProof="0"/>
              <a:t>Upraviť štýly predlohy textu</a:t>
            </a:r>
          </a:p>
          <a:p>
            <a:pPr lvl="1" rtl="0"/>
            <a:r>
              <a:rPr lang="sk-SK" noProof="0"/>
              <a:t>Druhá úroveň</a:t>
            </a:r>
          </a:p>
          <a:p>
            <a:pPr lvl="2" rtl="0"/>
            <a:r>
              <a:rPr lang="sk-SK" noProof="0"/>
              <a:t>Tretia úroveň</a:t>
            </a:r>
          </a:p>
          <a:p>
            <a:pPr lvl="3" rtl="0"/>
            <a:r>
              <a:rPr lang="sk-SK" noProof="0"/>
              <a:t>Štvrtá úroveň</a:t>
            </a:r>
          </a:p>
          <a:p>
            <a:pPr lvl="4" rtl="0"/>
            <a:r>
              <a:rPr lang="sk-SK" noProof="0"/>
              <a:t>Piata úroveň</a:t>
            </a:r>
          </a:p>
        </p:txBody>
      </p:sp>
      <p:sp>
        <p:nvSpPr>
          <p:cNvPr id="5" name="Zástupný dá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31AAFD0-7FBC-44A6-89AF-6FFD37F5FF9B}" type="datetime1">
              <a:rPr lang="sk-SK" noProof="0" smtClean="0"/>
              <a:t>17.09.2021</a:t>
            </a:fld>
            <a:endParaRPr lang="sk-SK" noProof="0"/>
          </a:p>
        </p:txBody>
      </p:sp>
      <p:sp>
        <p:nvSpPr>
          <p:cNvPr id="6" name="Zástupná pät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/>
              <a:t>
              </a:t>
            </a:r>
          </a:p>
        </p:txBody>
      </p:sp>
      <p:sp>
        <p:nvSpPr>
          <p:cNvPr id="7" name="Zástupný objekt čísla snímk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k-SK" noProof="0" smtClean="0"/>
              <a:t>‹#›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3279582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sk-SK" noProof="0"/>
              <a:t>Kliknite sem a upravte štýl predlohy nadpisov</a:t>
            </a:r>
          </a:p>
        </p:txBody>
      </p:sp>
      <p:sp>
        <p:nvSpPr>
          <p:cNvPr id="3" name="Zástupný objekt textu 2"/>
          <p:cNvSpPr>
            <a:spLocks noGrp="1"/>
          </p:cNvSpPr>
          <p:nvPr>
            <p:ph type="body" idx="1" hasCustomPrompt="1"/>
          </p:nvPr>
        </p:nvSpPr>
        <p:spPr>
          <a:xfrm>
            <a:off x="1024128" y="2179636"/>
            <a:ext cx="4754880" cy="822960"/>
          </a:xfrm>
        </p:spPr>
        <p:txBody>
          <a:bodyPr lIns="137160" rIns="137160" rtlCol="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k-SK" noProof="0"/>
              <a:t>Upraviť štýly predlohy textu</a:t>
            </a:r>
          </a:p>
        </p:txBody>
      </p:sp>
      <p:sp>
        <p:nvSpPr>
          <p:cNvPr id="4" name="Zástupný objekt obsahu 3"/>
          <p:cNvSpPr>
            <a:spLocks noGrp="1"/>
          </p:cNvSpPr>
          <p:nvPr>
            <p:ph sz="half" idx="2" hasCustomPrompt="1"/>
          </p:nvPr>
        </p:nvSpPr>
        <p:spPr>
          <a:xfrm>
            <a:off x="1024128" y="2967788"/>
            <a:ext cx="4754880" cy="3341572"/>
          </a:xfrm>
        </p:spPr>
        <p:txBody>
          <a:bodyPr rtlCol="0"/>
          <a:lstStyle/>
          <a:p>
            <a:pPr lvl="0" rtl="0"/>
            <a:r>
              <a:rPr lang="sk-SK" noProof="0"/>
              <a:t>Upraviť štýly predlohy textu</a:t>
            </a:r>
          </a:p>
          <a:p>
            <a:pPr lvl="1" rtl="0"/>
            <a:r>
              <a:rPr lang="sk-SK" noProof="0"/>
              <a:t>Druhá úroveň</a:t>
            </a:r>
          </a:p>
          <a:p>
            <a:pPr lvl="2" rtl="0"/>
            <a:r>
              <a:rPr lang="sk-SK" noProof="0"/>
              <a:t>Tretia úroveň</a:t>
            </a:r>
          </a:p>
          <a:p>
            <a:pPr lvl="3" rtl="0"/>
            <a:r>
              <a:rPr lang="sk-SK" noProof="0"/>
              <a:t>Štvrtá úroveň</a:t>
            </a:r>
          </a:p>
          <a:p>
            <a:pPr lvl="4" rtl="0"/>
            <a:r>
              <a:rPr lang="sk-SK" noProof="0"/>
              <a:t>Piata úroveň</a:t>
            </a:r>
          </a:p>
        </p:txBody>
      </p:sp>
      <p:sp>
        <p:nvSpPr>
          <p:cNvPr id="5" name="Zástupný objekt textu 4"/>
          <p:cNvSpPr>
            <a:spLocks noGrp="1"/>
          </p:cNvSpPr>
          <p:nvPr>
            <p:ph type="body" sz="quarter" idx="3" hasCustomPrompt="1"/>
          </p:nvPr>
        </p:nvSpPr>
        <p:spPr>
          <a:xfrm>
            <a:off x="5990888" y="2179636"/>
            <a:ext cx="4754880" cy="822960"/>
          </a:xfrm>
        </p:spPr>
        <p:txBody>
          <a:bodyPr lIns="137160" rIns="137160" rtlCol="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sk-SK" noProof="0"/>
              <a:t>Upraviť štýly predlohy textu</a:t>
            </a:r>
          </a:p>
        </p:txBody>
      </p:sp>
      <p:sp>
        <p:nvSpPr>
          <p:cNvPr id="6" name="Zástupný objekt obsahu 5"/>
          <p:cNvSpPr>
            <a:spLocks noGrp="1"/>
          </p:cNvSpPr>
          <p:nvPr>
            <p:ph sz="quarter" idx="4" hasCustomPrompt="1"/>
          </p:nvPr>
        </p:nvSpPr>
        <p:spPr>
          <a:xfrm>
            <a:off x="5990888" y="2967788"/>
            <a:ext cx="4754880" cy="3341572"/>
          </a:xfrm>
        </p:spPr>
        <p:txBody>
          <a:bodyPr rtlCol="0"/>
          <a:lstStyle/>
          <a:p>
            <a:pPr lvl="0" rtl="0"/>
            <a:r>
              <a:rPr lang="sk-SK" noProof="0"/>
              <a:t>Upraviť štýly predlohy textu</a:t>
            </a:r>
          </a:p>
          <a:p>
            <a:pPr lvl="1" rtl="0"/>
            <a:r>
              <a:rPr lang="sk-SK" noProof="0"/>
              <a:t>Druhá úroveň</a:t>
            </a:r>
          </a:p>
          <a:p>
            <a:pPr lvl="2" rtl="0"/>
            <a:r>
              <a:rPr lang="sk-SK" noProof="0"/>
              <a:t>Tretia úroveň</a:t>
            </a:r>
          </a:p>
          <a:p>
            <a:pPr lvl="3" rtl="0"/>
            <a:r>
              <a:rPr lang="sk-SK" noProof="0"/>
              <a:t>Štvrtá úroveň</a:t>
            </a:r>
          </a:p>
          <a:p>
            <a:pPr lvl="4" rtl="0"/>
            <a:r>
              <a:rPr lang="sk-SK" noProof="0"/>
              <a:t>Piata úroveň</a:t>
            </a:r>
          </a:p>
        </p:txBody>
      </p:sp>
      <p:sp>
        <p:nvSpPr>
          <p:cNvPr id="7" name="Zástupný dá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AB80201-E8EE-4BE7-A1F6-E3810ED5ED23}" type="datetime1">
              <a:rPr lang="sk-SK" noProof="0" smtClean="0"/>
              <a:t>17.09.2021</a:t>
            </a:fld>
            <a:endParaRPr lang="sk-SK" noProof="0"/>
          </a:p>
        </p:txBody>
      </p:sp>
      <p:sp>
        <p:nvSpPr>
          <p:cNvPr id="8" name="Zástupná pät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/>
              <a:t>
              </a:t>
            </a:r>
          </a:p>
        </p:txBody>
      </p:sp>
      <p:sp>
        <p:nvSpPr>
          <p:cNvPr id="9" name="Zástupný objekt čísla snímk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k-SK" noProof="0" smtClean="0"/>
              <a:t>‹#›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3105863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Iba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sk-SK" noProof="0"/>
              <a:t>Kliknite sem a upravte štýl predlohy nadpisov</a:t>
            </a:r>
          </a:p>
        </p:txBody>
      </p:sp>
      <p:sp>
        <p:nvSpPr>
          <p:cNvPr id="3" name="Zástupný dá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211548E-0ED9-43E1-97F6-54CDC1156281}" type="datetime1">
              <a:rPr lang="sk-SK" noProof="0" smtClean="0"/>
              <a:t>17.09.2021</a:t>
            </a:fld>
            <a:endParaRPr lang="sk-SK" noProof="0"/>
          </a:p>
        </p:txBody>
      </p:sp>
      <p:sp>
        <p:nvSpPr>
          <p:cNvPr id="4" name="Zástupná pät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/>
              <a:t>
              </a:t>
            </a:r>
          </a:p>
        </p:txBody>
      </p:sp>
      <p:sp>
        <p:nvSpPr>
          <p:cNvPr id="5" name="Zástupný objekt čísla snímky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k-SK" noProof="0" smtClean="0"/>
              <a:t>‹#›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1589618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dá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85C7242-45A6-4A2F-A188-AAC54FBCF17C}" type="datetime1">
              <a:rPr lang="sk-SK" noProof="0" smtClean="0"/>
              <a:t>17.09.2021</a:t>
            </a:fld>
            <a:endParaRPr lang="sk-SK" noProof="0"/>
          </a:p>
        </p:txBody>
      </p:sp>
      <p:sp>
        <p:nvSpPr>
          <p:cNvPr id="3" name="Zástupná pät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/>
              <a:t>
              </a:t>
            </a:r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k-SK" noProof="0" smtClean="0"/>
              <a:t>‹#›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3303964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 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 hasCustomPrompt="1"/>
          </p:nvPr>
        </p:nvSpPr>
        <p:spPr>
          <a:xfrm>
            <a:off x="1024128" y="471509"/>
            <a:ext cx="4389120" cy="1737360"/>
          </a:xfrm>
        </p:spPr>
        <p:txBody>
          <a:bodyPr rtlCol="0"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pPr rtl="0"/>
            <a:r>
              <a:rPr lang="sk-SK" noProof="0"/>
              <a:t>Kliknite sem a upravte štýl predlohy nadpisov</a:t>
            </a:r>
          </a:p>
        </p:txBody>
      </p:sp>
      <p:sp>
        <p:nvSpPr>
          <p:cNvPr id="3" name="Zástupný objekt obsahu 2"/>
          <p:cNvSpPr>
            <a:spLocks noGrp="1"/>
          </p:cNvSpPr>
          <p:nvPr>
            <p:ph idx="1" hasCustomPrompt="1"/>
          </p:nvPr>
        </p:nvSpPr>
        <p:spPr>
          <a:xfrm>
            <a:off x="5715000" y="822960"/>
            <a:ext cx="5678424" cy="518464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sk-SK" noProof="0"/>
              <a:t>Upraviť štýly predlohy textu</a:t>
            </a:r>
          </a:p>
          <a:p>
            <a:pPr lvl="1" rtl="0"/>
            <a:r>
              <a:rPr lang="sk-SK" noProof="0"/>
              <a:t>Druhá úroveň</a:t>
            </a:r>
          </a:p>
          <a:p>
            <a:pPr lvl="2" rtl="0"/>
            <a:r>
              <a:rPr lang="sk-SK" noProof="0"/>
              <a:t>Tretia úroveň</a:t>
            </a:r>
          </a:p>
          <a:p>
            <a:pPr lvl="3" rtl="0"/>
            <a:r>
              <a:rPr lang="sk-SK" noProof="0"/>
              <a:t>Štvrtá úroveň</a:t>
            </a:r>
          </a:p>
          <a:p>
            <a:pPr lvl="4" rtl="0"/>
            <a:r>
              <a:rPr lang="sk-SK" noProof="0"/>
              <a:t>Piata úroveň</a:t>
            </a:r>
          </a:p>
        </p:txBody>
      </p:sp>
      <p:sp>
        <p:nvSpPr>
          <p:cNvPr id="4" name="Zástupný objekt textu 3"/>
          <p:cNvSpPr>
            <a:spLocks noGrp="1"/>
          </p:cNvSpPr>
          <p:nvPr>
            <p:ph type="body" sz="half" idx="2" hasCustomPrompt="1"/>
          </p:nvPr>
        </p:nvSpPr>
        <p:spPr>
          <a:xfrm>
            <a:off x="1024128" y="2257506"/>
            <a:ext cx="4389120" cy="3762294"/>
          </a:xfrm>
        </p:spPr>
        <p:txBody>
          <a:bodyPr lIns="91440" rIns="91440" rtlCol="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k-SK" noProof="0"/>
              <a:t>Upraviť štýly predlohy textu</a:t>
            </a:r>
          </a:p>
        </p:txBody>
      </p:sp>
      <p:sp>
        <p:nvSpPr>
          <p:cNvPr id="5" name="Zástupný dá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B780888-3573-4C40-A398-787E69579EC7}" type="datetime1">
              <a:rPr lang="sk-SK" noProof="0" smtClean="0"/>
              <a:t>17.09.2021</a:t>
            </a:fld>
            <a:endParaRPr lang="sk-SK" noProof="0"/>
          </a:p>
        </p:txBody>
      </p:sp>
      <p:sp>
        <p:nvSpPr>
          <p:cNvPr id="6" name="Zástupná pät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/>
              <a:t>
              </a:t>
            </a:r>
          </a:p>
        </p:txBody>
      </p:sp>
      <p:sp>
        <p:nvSpPr>
          <p:cNvPr id="7" name="Zástupný objekt čísla snímk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k-SK" noProof="0" smtClean="0"/>
              <a:t>‹#›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2333651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4960138"/>
            <a:ext cx="7772400" cy="1463040"/>
          </a:xfrm>
        </p:spPr>
        <p:txBody>
          <a:bodyPr rtlCol="0" anchor="ctr">
            <a:normAutofit/>
          </a:bodyPr>
          <a:lstStyle>
            <a:lvl1pPr algn="r">
              <a:defRPr sz="5000" spc="200" baseline="0"/>
            </a:lvl1pPr>
          </a:lstStyle>
          <a:p>
            <a:pPr rtl="0"/>
            <a:r>
              <a:rPr lang="sk-SK" noProof="0"/>
              <a:t>Kliknite sem a upravte štýl predlohy nadpisov</a:t>
            </a:r>
          </a:p>
        </p:txBody>
      </p:sp>
      <p:sp>
        <p:nvSpPr>
          <p:cNvPr id="3" name="Zástupný obrázok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sk-SK" noProof="0" smtClean="0"/>
              <a:t>Ak chcete pridať obrázok, kliknite na ikonu</a:t>
            </a:r>
            <a:endParaRPr lang="sk-SK" noProof="0"/>
          </a:p>
        </p:txBody>
      </p:sp>
      <p:sp>
        <p:nvSpPr>
          <p:cNvPr id="4" name="Zástupný objekt textu 3"/>
          <p:cNvSpPr>
            <a:spLocks noGrp="1"/>
          </p:cNvSpPr>
          <p:nvPr>
            <p:ph type="body" sz="half" idx="2" hasCustomPrompt="1"/>
          </p:nvPr>
        </p:nvSpPr>
        <p:spPr>
          <a:xfrm>
            <a:off x="8610600" y="4960138"/>
            <a:ext cx="3200400" cy="1463040"/>
          </a:xfrm>
        </p:spPr>
        <p:txBody>
          <a:bodyPr lIns="91440" rIns="91440" rtlCol="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k-SK" noProof="0"/>
              <a:t>Upraviť štýly predlohy textu</a:t>
            </a:r>
          </a:p>
        </p:txBody>
      </p:sp>
      <p:sp>
        <p:nvSpPr>
          <p:cNvPr id="5" name="Zástupný dá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987F919-05A6-48C1-927D-AD0A51DB4451}" type="datetime1">
              <a:rPr lang="sk-SK" noProof="0" smtClean="0"/>
              <a:t>17.09.2021</a:t>
            </a:fld>
            <a:endParaRPr lang="sk-SK" noProof="0"/>
          </a:p>
        </p:txBody>
      </p:sp>
      <p:sp>
        <p:nvSpPr>
          <p:cNvPr id="6" name="Zástupná pät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/>
              <a:t>
              </a:t>
            </a:r>
          </a:p>
        </p:txBody>
      </p:sp>
      <p:sp>
        <p:nvSpPr>
          <p:cNvPr id="7" name="Zástupný objekt čísla snímk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k-SK" noProof="0" smtClean="0"/>
              <a:t>‹#›</a:t>
            </a:fld>
            <a:endParaRPr lang="sk-SK" noProof="0"/>
          </a:p>
        </p:txBody>
      </p:sp>
      <p:cxnSp>
        <p:nvCxnSpPr>
          <p:cNvPr id="8" name="Priama spojnica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8804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sk-SK" noProof="0"/>
              <a:t>Kliknite sem a upravte štýl predlohy nadpisov</a:t>
            </a:r>
          </a:p>
        </p:txBody>
      </p:sp>
      <p:sp>
        <p:nvSpPr>
          <p:cNvPr id="3" name="Zástupný objekt textu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 rtl="0"/>
            <a:r>
              <a:rPr lang="sk-SK" noProof="0"/>
              <a:t>Upraviť štýly predlohy textu</a:t>
            </a:r>
          </a:p>
          <a:p>
            <a:pPr lvl="1" rtl="0"/>
            <a:r>
              <a:rPr lang="sk-SK" noProof="0"/>
              <a:t>Druhá úroveň</a:t>
            </a:r>
          </a:p>
          <a:p>
            <a:pPr lvl="2" rtl="0"/>
            <a:r>
              <a:rPr lang="sk-SK" noProof="0"/>
              <a:t>Tretia úroveň</a:t>
            </a:r>
          </a:p>
          <a:p>
            <a:pPr lvl="3" rtl="0"/>
            <a:r>
              <a:rPr lang="sk-SK" noProof="0"/>
              <a:t>Štvrtá úroveň</a:t>
            </a:r>
          </a:p>
          <a:p>
            <a:pPr lvl="4" rtl="0"/>
            <a:r>
              <a:rPr lang="sk-SK" noProof="0"/>
              <a:t>Piata úroveň</a:t>
            </a:r>
          </a:p>
        </p:txBody>
      </p:sp>
      <p:sp>
        <p:nvSpPr>
          <p:cNvPr id="4" name="Zástupný dátum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fld id="{9EE3FE89-91F8-4B00-93CA-DF42D4D703DD}" type="datetime1">
              <a:rPr lang="sk-SK" noProof="0" smtClean="0"/>
              <a:t>17.09.2021</a:t>
            </a:fld>
            <a:endParaRPr lang="sk-SK" noProof="0"/>
          </a:p>
        </p:txBody>
      </p:sp>
      <p:sp>
        <p:nvSpPr>
          <p:cNvPr id="5" name="Zástupná päta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sk-SK" noProof="0"/>
              <a:t>
              </a:t>
            </a:r>
          </a:p>
        </p:txBody>
      </p:sp>
      <p:sp>
        <p:nvSpPr>
          <p:cNvPr id="6" name="Zástupný objekt čísla snímky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fld id="{6D22F896-40B5-4ADD-8801-0D06FADFA095}" type="slidenum">
              <a:rPr lang="sk-SK" noProof="0" smtClean="0"/>
              <a:pPr/>
              <a:t>‹#›</a:t>
            </a:fld>
            <a:endParaRPr lang="sk-SK" noProof="0"/>
          </a:p>
        </p:txBody>
      </p:sp>
      <p:cxnSp>
        <p:nvCxnSpPr>
          <p:cNvPr id="8" name="Priama spojnica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1028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11.svg"/><Relationship Id="rId4" Type="http://schemas.openxmlformats.org/officeDocument/2006/relationships/diagramData" Target="../diagrams/data2.xml"/><Relationship Id="rId9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hyperlink" Target="mailto:jana.chudikova@zask.sk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4.sv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Obdĺžnik 17">
            <a:extLst>
              <a:ext uri="{FF2B5EF4-FFF2-40B4-BE49-F238E27FC236}">
                <a16:creationId xmlns:a16="http://schemas.microsoft.com/office/drawing/2014/main" id="{B8D726A5-7900-41B4-8D49-49B4A2010E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sk-SK"/>
          </a:p>
        </p:txBody>
      </p:sp>
      <p:pic>
        <p:nvPicPr>
          <p:cNvPr id="7" name="Obrázok 6">
            <a:extLst>
              <a:ext uri="{FF2B5EF4-FFF2-40B4-BE49-F238E27FC236}">
                <a16:creationId xmlns:a16="http://schemas.microsoft.com/office/drawing/2014/main" id="{291BDB91-E757-4677-A38C-EB354240C8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96" y="-1"/>
            <a:ext cx="1145338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050E78D6-F072-48E7-8270-20EFBDD26F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7" y="643467"/>
            <a:ext cx="7164674" cy="5571066"/>
          </a:xfrm>
          <a:prstGeom prst="rect">
            <a:avLst/>
          </a:prstGeom>
        </p:spPr>
        <p:txBody>
          <a:bodyPr lIns="0" rIns="180000" rtlCol="0">
            <a:normAutofit/>
          </a:bodyPr>
          <a:lstStyle/>
          <a:p>
            <a:pPr rtl="0"/>
            <a:r>
              <a:rPr lang="sk-SK" sz="7200" b="1" dirty="0" smtClean="0">
                <a:solidFill>
                  <a:schemeClr val="tx1"/>
                </a:solidFill>
              </a:rPr>
              <a:t>Tradičné a naše</a:t>
            </a:r>
            <a:endParaRPr lang="sk-SK" sz="7200" b="1" dirty="0">
              <a:solidFill>
                <a:schemeClr val="tx1"/>
              </a:solidFill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FC7BD98-5486-489C-BAA0-A69CEFF691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51608" y="643467"/>
            <a:ext cx="3096926" cy="5571066"/>
          </a:xfrm>
          <a:prstGeom prst="rect">
            <a:avLst/>
          </a:prstGeom>
        </p:spPr>
        <p:txBody>
          <a:bodyPr lIns="0" rIns="0" rtlCol="0">
            <a:normAutofit/>
          </a:bodyPr>
          <a:lstStyle/>
          <a:p>
            <a:r>
              <a:rPr lang="sk-SK" dirty="0" smtClean="0"/>
              <a:t>projekt realizovaný v</a:t>
            </a:r>
            <a:r>
              <a:rPr lang="sk-SK" dirty="0"/>
              <a:t> rámci </a:t>
            </a:r>
            <a:r>
              <a:rPr lang="cs-CZ" dirty="0"/>
              <a:t>Programu spolupráce INTERREG V-A SK-CZ  2014 – 2020, </a:t>
            </a:r>
            <a:r>
              <a:rPr lang="sk-SK" dirty="0"/>
              <a:t>Fond malých projektov</a:t>
            </a:r>
            <a:r>
              <a:rPr lang="sk-SK" b="1" dirty="0"/>
              <a:t> </a:t>
            </a:r>
            <a:endParaRPr lang="sk-SK" dirty="0"/>
          </a:p>
        </p:txBody>
      </p:sp>
      <p:cxnSp>
        <p:nvCxnSpPr>
          <p:cNvPr id="20" name="Priama spojnica 19">
            <a:extLst>
              <a:ext uri="{FF2B5EF4-FFF2-40B4-BE49-F238E27FC236}">
                <a16:creationId xmlns:a16="http://schemas.microsoft.com/office/drawing/2014/main" id="{46E49661-E258-450C-8150-A91A6B30D1C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39605" y="1828800"/>
            <a:ext cx="0" cy="3200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Obrázok 7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496"/>
          <a:stretch/>
        </p:blipFill>
        <p:spPr bwMode="auto">
          <a:xfrm>
            <a:off x="2713703" y="5746033"/>
            <a:ext cx="6755593" cy="936999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34050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Cieľ </a:t>
            </a:r>
            <a:r>
              <a:rPr lang="sk-SK" dirty="0"/>
              <a:t>projektu 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1024128" y="2084832"/>
            <a:ext cx="9720073" cy="4023360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sk-SK" dirty="0"/>
              <a:t> </a:t>
            </a:r>
            <a:r>
              <a:rPr lang="sk-SK" dirty="0" smtClean="0"/>
              <a:t>zachovanie</a:t>
            </a:r>
          </a:p>
          <a:p>
            <a:pPr>
              <a:buFontTx/>
              <a:buChar char="-"/>
            </a:pPr>
            <a:r>
              <a:rPr lang="sk-SK" dirty="0" smtClean="0"/>
              <a:t> ochrana </a:t>
            </a:r>
          </a:p>
          <a:p>
            <a:pPr>
              <a:buFontTx/>
              <a:buChar char="-"/>
            </a:pPr>
            <a:r>
              <a:rPr lang="sk-SK" dirty="0" smtClean="0"/>
              <a:t>a </a:t>
            </a:r>
            <a:r>
              <a:rPr lang="sk-SK" dirty="0"/>
              <a:t>tiež rozvoj regionálneho kultúrneho </a:t>
            </a:r>
            <a:r>
              <a:rPr lang="sk-SK" dirty="0" smtClean="0"/>
              <a:t>dedičstva</a:t>
            </a:r>
          </a:p>
          <a:p>
            <a:pPr marL="0" indent="0">
              <a:buNone/>
            </a:pPr>
            <a:r>
              <a:rPr lang="sk-SK" dirty="0" smtClean="0"/>
              <a:t> </a:t>
            </a:r>
            <a:r>
              <a:rPr lang="sk-SK" dirty="0"/>
              <a:t>s ohľadom na podporu cestovného ruchu. </a:t>
            </a:r>
            <a:endParaRPr lang="sk-SK" dirty="0" smtClean="0"/>
          </a:p>
          <a:p>
            <a:pPr marL="0" indent="0">
              <a:buNone/>
            </a:pPr>
            <a:r>
              <a:rPr lang="sk-SK" dirty="0" smtClean="0"/>
              <a:t>AKTIVITY:</a:t>
            </a:r>
          </a:p>
          <a:p>
            <a:pPr marL="457200" indent="-457200">
              <a:buAutoNum type="arabicParenR"/>
            </a:pPr>
            <a:r>
              <a:rPr lang="sk-SK" dirty="0" smtClean="0"/>
              <a:t>Katalóg remeselníkov a lokálnych </a:t>
            </a:r>
            <a:r>
              <a:rPr lang="sk-SK" dirty="0" smtClean="0"/>
              <a:t>výrobcov ( od 09/2020 výzva na sociálnych sieťach partnerov, DM, obce, spolky, vyhľadávanie z otvorených </a:t>
            </a:r>
            <a:r>
              <a:rPr lang="sk-SK" smtClean="0"/>
              <a:t>zdrojov..).</a:t>
            </a:r>
            <a:endParaRPr lang="sk-SK" dirty="0" smtClean="0"/>
          </a:p>
          <a:p>
            <a:pPr marL="457200" indent="-457200">
              <a:buAutoNum type="arabicParenR"/>
            </a:pPr>
            <a:r>
              <a:rPr lang="sk-SK" dirty="0" smtClean="0"/>
              <a:t>Workshop </a:t>
            </a:r>
            <a:r>
              <a:rPr lang="sk-SK" dirty="0"/>
              <a:t>a </a:t>
            </a:r>
            <a:r>
              <a:rPr lang="sk-SK" dirty="0" smtClean="0"/>
              <a:t>výstava </a:t>
            </a:r>
            <a:r>
              <a:rPr lang="sk-SK" dirty="0"/>
              <a:t>regionálnych výrobkov a tradičných remesiel. </a:t>
            </a:r>
            <a:endParaRPr lang="sk-SK" dirty="0" smtClean="0"/>
          </a:p>
          <a:p>
            <a:pPr marL="0" indent="0">
              <a:buNone/>
            </a:pPr>
            <a:r>
              <a:rPr lang="sk-SK" dirty="0" smtClean="0"/>
              <a:t>Našou snahou je zvýšenie hodnoty </a:t>
            </a:r>
            <a:r>
              <a:rPr lang="sk-SK" dirty="0"/>
              <a:t>cezhraničného územia, </a:t>
            </a:r>
            <a:r>
              <a:rPr lang="sk-SK" dirty="0" smtClean="0"/>
              <a:t>motivácia </a:t>
            </a:r>
            <a:r>
              <a:rPr lang="sk-SK" dirty="0"/>
              <a:t>remeselníkov a </a:t>
            </a:r>
            <a:r>
              <a:rPr lang="sk-SK" dirty="0" smtClean="0"/>
              <a:t>výrobcov. Sekundárne je zámerom prispieť </a:t>
            </a:r>
            <a:r>
              <a:rPr lang="sk-SK" dirty="0"/>
              <a:t>k rozvoju vidieckych oblastí</a:t>
            </a:r>
            <a:r>
              <a:rPr lang="sk-SK" dirty="0" smtClean="0"/>
              <a:t>, ktoré sú </a:t>
            </a:r>
            <a:r>
              <a:rPr lang="sk-SK" dirty="0"/>
              <a:t>vzhľadom na charakter územia limitované typom rozvojových aktivít.</a:t>
            </a:r>
          </a:p>
        </p:txBody>
      </p:sp>
    </p:spTree>
    <p:extLst>
      <p:ext uri="{BB962C8B-B14F-4D97-AF65-F5344CB8AC3E}">
        <p14:creationId xmlns:p14="http://schemas.microsoft.com/office/powerpoint/2010/main" val="2837282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B91C57-2090-466E-B05A-DA2821356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sk-SK" dirty="0" smtClean="0"/>
              <a:t>Cieľové skupiny</a:t>
            </a:r>
            <a:endParaRPr lang="sk-SK" dirty="0"/>
          </a:p>
        </p:txBody>
      </p:sp>
      <p:graphicFrame>
        <p:nvGraphicFramePr>
          <p:cNvPr id="6" name="Zástupný objekt pre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5492944"/>
              </p:ext>
            </p:extLst>
          </p:nvPr>
        </p:nvGraphicFramePr>
        <p:xfrm>
          <a:off x="953729" y="2005782"/>
          <a:ext cx="9790471" cy="4302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02586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Východiská projektu</a:t>
            </a:r>
            <a:endParaRPr lang="sk-SK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- nutnosť </a:t>
            </a:r>
            <a:r>
              <a:rPr lang="sk-SK" dirty="0"/>
              <a:t>zachovať tradície remesiel a typických produktov </a:t>
            </a:r>
            <a:endParaRPr lang="sk-SK" dirty="0" smtClean="0"/>
          </a:p>
          <a:p>
            <a:r>
              <a:rPr lang="sk-SK" dirty="0" smtClean="0"/>
              <a:t>- nedostatočná </a:t>
            </a:r>
            <a:r>
              <a:rPr lang="sk-SK" dirty="0"/>
              <a:t>propagácia</a:t>
            </a:r>
            <a:endParaRPr lang="sk-SK" dirty="0" smtClean="0"/>
          </a:p>
          <a:p>
            <a:r>
              <a:rPr lang="sk-SK" dirty="0" smtClean="0"/>
              <a:t>- potreba motivovať </a:t>
            </a:r>
            <a:r>
              <a:rPr lang="sk-SK" dirty="0"/>
              <a:t>miestnych remeselníkov a výrobcov z regiónu ŽSK a MSK. </a:t>
            </a:r>
            <a:endParaRPr lang="sk-SK" dirty="0" smtClean="0"/>
          </a:p>
          <a:p>
            <a:r>
              <a:rPr lang="sk-SK" dirty="0" smtClean="0"/>
              <a:t>Na </a:t>
            </a:r>
            <a:r>
              <a:rPr lang="sk-SK" dirty="0"/>
              <a:t>území partnerov projektu </a:t>
            </a:r>
            <a:r>
              <a:rPr lang="sk-SK" dirty="0" smtClean="0"/>
              <a:t>existujú tradiční </a:t>
            </a:r>
            <a:r>
              <a:rPr lang="sk-SK" dirty="0"/>
              <a:t>remeselníci a výrobcovia tradičných výrobkov</a:t>
            </a:r>
            <a:r>
              <a:rPr lang="sk-SK" dirty="0" smtClean="0"/>
              <a:t>, ktorí </a:t>
            </a:r>
            <a:r>
              <a:rPr lang="sk-SK" dirty="0"/>
              <a:t>sú nevyhnutní pre zachovanie a rozvoj najmä kultúrneho dedičstva, </a:t>
            </a:r>
            <a:r>
              <a:rPr lang="sk-SK" dirty="0" smtClean="0"/>
              <a:t>avšak </a:t>
            </a:r>
            <a:r>
              <a:rPr lang="sk-SK" dirty="0"/>
              <a:t>nemáme o nich dostatočný prehľad. </a:t>
            </a:r>
            <a:endParaRPr lang="sk-SK" dirty="0" smtClean="0"/>
          </a:p>
          <a:p>
            <a:r>
              <a:rPr lang="sk-SK" dirty="0" smtClean="0"/>
              <a:t>Lepšia propagácia samotných remeselníkov a výrobcov napomáha tiež k následne k možnosti lepšej </a:t>
            </a:r>
            <a:r>
              <a:rPr lang="sk-SK" dirty="0"/>
              <a:t>propagácie kraja. </a:t>
            </a: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2908706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Dôvody cezhraničnej spolupráce</a:t>
            </a:r>
            <a:endParaRPr lang="sk-SK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- je </a:t>
            </a:r>
            <a:r>
              <a:rPr lang="sk-SK" dirty="0"/>
              <a:t>dôležitá pri mapovaní existencie zaujímavých tradičných výrobcov a remeselníkov a tiež pri sieťovaní cieľových </a:t>
            </a:r>
            <a:r>
              <a:rPr lang="sk-SK" dirty="0" smtClean="0"/>
              <a:t>skupín</a:t>
            </a:r>
          </a:p>
          <a:p>
            <a:r>
              <a:rPr lang="sk-SK" dirty="0" smtClean="0"/>
              <a:t>- napomáha k upevneniu </a:t>
            </a:r>
            <a:r>
              <a:rPr lang="sk-SK" dirty="0"/>
              <a:t>väzieb partnerov ako aj miestnych remeselníkov </a:t>
            </a:r>
            <a:endParaRPr lang="sk-SK" dirty="0" smtClean="0"/>
          </a:p>
          <a:p>
            <a:r>
              <a:rPr lang="sk-SK" dirty="0" smtClean="0"/>
              <a:t>- pokračovanie </a:t>
            </a:r>
            <a:r>
              <a:rPr lang="sk-SK" dirty="0"/>
              <a:t>ďalšej spolupráce smerujúcej k úspešnej propagácii oboch </a:t>
            </a:r>
            <a:r>
              <a:rPr lang="sk-SK" dirty="0" smtClean="0"/>
              <a:t>krajov</a:t>
            </a:r>
          </a:p>
          <a:p>
            <a:r>
              <a:rPr lang="sk-SK" dirty="0" smtClean="0"/>
              <a:t>- realizáciou získajú </a:t>
            </a:r>
            <a:r>
              <a:rPr lang="sk-SK" dirty="0"/>
              <a:t>partneri na oboch stranách dôležitý informačný zdroj, čím budú môcť efektívnejšie využívať </a:t>
            </a:r>
            <a:r>
              <a:rPr lang="sk-SK" dirty="0" smtClean="0"/>
              <a:t>a rozvíjať lokálny </a:t>
            </a:r>
            <a:r>
              <a:rPr lang="sk-SK" dirty="0"/>
              <a:t>potenciál a </a:t>
            </a:r>
            <a:r>
              <a:rPr lang="sk-SK" dirty="0" smtClean="0"/>
              <a:t>v nadväznosti aj </a:t>
            </a:r>
            <a:r>
              <a:rPr lang="sk-SK" dirty="0"/>
              <a:t>cestovný </a:t>
            </a:r>
            <a:r>
              <a:rPr lang="sk-SK" dirty="0" smtClean="0"/>
              <a:t>ruch</a:t>
            </a:r>
          </a:p>
          <a:p>
            <a:r>
              <a:rPr lang="sk-SK" dirty="0" smtClean="0"/>
              <a:t>- partneri </a:t>
            </a:r>
            <a:r>
              <a:rPr lang="sk-SK" dirty="0"/>
              <a:t>disponujú </a:t>
            </a:r>
            <a:r>
              <a:rPr lang="sk-SK" dirty="0" smtClean="0"/>
              <a:t>už určitými vedomosťami </a:t>
            </a:r>
            <a:r>
              <a:rPr lang="sk-SK" dirty="0"/>
              <a:t>o svojich regionálnych výrobkoch, remeslách </a:t>
            </a:r>
            <a:r>
              <a:rPr lang="sk-SK" dirty="0" smtClean="0"/>
              <a:t>či </a:t>
            </a:r>
            <a:r>
              <a:rPr lang="sk-SK" dirty="0"/>
              <a:t>špecifikách a vďaka projektu prehĺbia svoje vedomosti o spolkoch, </a:t>
            </a:r>
            <a:r>
              <a:rPr lang="sk-SK" dirty="0" smtClean="0"/>
              <a:t>ľuďoch</a:t>
            </a:r>
            <a:r>
              <a:rPr lang="sk-SK" dirty="0"/>
              <a:t>, ktorí uchovávajú kultúrne dedičstvo pre budúce generácie. </a:t>
            </a:r>
          </a:p>
        </p:txBody>
      </p:sp>
    </p:spTree>
    <p:extLst>
      <p:ext uri="{BB962C8B-B14F-4D97-AF65-F5344CB8AC3E}">
        <p14:creationId xmlns:p14="http://schemas.microsoft.com/office/powerpoint/2010/main" val="2847097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0"/>
              </a:schemeClr>
            </a:gs>
            <a:gs pos="100000">
              <a:schemeClr val="bg1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Obdĺžnik 10">
            <a:extLst>
              <a:ext uri="{FF2B5EF4-FFF2-40B4-BE49-F238E27FC236}">
                <a16:creationId xmlns:a16="http://schemas.microsoft.com/office/drawing/2014/main" id="{48756837-05BF-4387-B0CB-CFF921BCD6A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sk-SK" dirty="0"/>
          </a:p>
        </p:txBody>
      </p:sp>
      <p:sp>
        <p:nvSpPr>
          <p:cNvPr id="13" name="Obdĺžnik 12">
            <a:extLst>
              <a:ext uri="{FF2B5EF4-FFF2-40B4-BE49-F238E27FC236}">
                <a16:creationId xmlns:a16="http://schemas.microsoft.com/office/drawing/2014/main" id="{3FFEC9DA-F598-4E27-80EE-1EF9DDE3974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sk-SK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79EAA8D-9FA6-44DF-B373-F9F0E09DC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690306" cy="5571066"/>
          </a:xfrm>
        </p:spPr>
        <p:txBody>
          <a:bodyPr rtlCol="0">
            <a:normAutofit/>
          </a:bodyPr>
          <a:lstStyle/>
          <a:p>
            <a:pPr rtl="0"/>
            <a:r>
              <a:rPr lang="sk-SK" sz="4400" b="1" dirty="0" err="1" smtClean="0">
                <a:solidFill>
                  <a:schemeClr val="bg1"/>
                </a:solidFill>
              </a:rPr>
              <a:t>KATALóg</a:t>
            </a:r>
            <a:r>
              <a:rPr lang="sk-SK" sz="4400" b="1" dirty="0" smtClean="0">
                <a:solidFill>
                  <a:schemeClr val="bg1"/>
                </a:solidFill>
              </a:rPr>
              <a:t> remeselníkov a lokálnych výrobcov</a:t>
            </a:r>
            <a:endParaRPr lang="sk-SK" sz="44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Zástupný obsah 5" descr="Graf predaja">
            <a:extLst>
              <a:ext uri="{FF2B5EF4-FFF2-40B4-BE49-F238E27FC236}">
                <a16:creationId xmlns:a16="http://schemas.microsoft.com/office/drawing/2014/main" id="{BB6DF01B-E433-497E-A00A-3DC7A75116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1611070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57200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ĺžnik 11">
            <a:extLst>
              <a:ext uri="{FF2B5EF4-FFF2-40B4-BE49-F238E27FC236}">
                <a16:creationId xmlns:a16="http://schemas.microsoft.com/office/drawing/2014/main" id="{841ADA27-F8D7-4034-AACF-0E2C0E2546B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sk-SK" dirty="0"/>
          </a:p>
        </p:txBody>
      </p:sp>
      <p:pic>
        <p:nvPicPr>
          <p:cNvPr id="7" name="Obrázok 6" descr="Vaľkanie cesta">
            <a:extLst>
              <a:ext uri="{FF2B5EF4-FFF2-40B4-BE49-F238E27FC236}">
                <a16:creationId xmlns:a16="http://schemas.microsoft.com/office/drawing/2014/main" id="{CD3172FA-7FBF-4586-8BAE-F8681B4CC2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44DFCA76-5DF3-4D71-A543-CF57216D5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rtlCol="0">
            <a:normAutofit/>
          </a:bodyPr>
          <a:lstStyle/>
          <a:p>
            <a:pPr rtl="0"/>
            <a:r>
              <a:rPr lang="sk-SK" b="1" dirty="0">
                <a:solidFill>
                  <a:srgbClr val="FFFFFF"/>
                </a:solidFill>
              </a:rPr>
              <a:t>Kľúč k úspechu</a:t>
            </a:r>
          </a:p>
        </p:txBody>
      </p:sp>
      <p:cxnSp>
        <p:nvCxnSpPr>
          <p:cNvPr id="14" name="Priama spojnica 13">
            <a:extLst>
              <a:ext uri="{FF2B5EF4-FFF2-40B4-BE49-F238E27FC236}">
                <a16:creationId xmlns:a16="http://schemas.microsoft.com/office/drawing/2014/main" id="{9CC82DC8-E7AF-4E0A-B62F-9B79E706D9F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EFAA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Zástupný obsah 4" descr="Grafický prvok SmartArt produktu">
            <a:extLst>
              <a:ext uri="{FF2B5EF4-FFF2-40B4-BE49-F238E27FC236}">
                <a16:creationId xmlns:a16="http://schemas.microsoft.com/office/drawing/2014/main" id="{5F324AA3-A8FB-4568-A4CE-E04F36297E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8217"/>
              </p:ext>
            </p:extLst>
          </p:nvPr>
        </p:nvGraphicFramePr>
        <p:xfrm>
          <a:off x="2222826" y="483945"/>
          <a:ext cx="7746347" cy="5788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Grafika 8" descr="Pódium">
            <a:extLst>
              <a:ext uri="{FF2B5EF4-FFF2-40B4-BE49-F238E27FC236}">
                <a16:creationId xmlns:a16="http://schemas.microsoft.com/office/drawing/2014/main" id="{45AE8B68-96DD-4CAE-A627-B508D397C92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638800" y="29718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733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ĺžnik 9">
            <a:extLst>
              <a:ext uri="{FF2B5EF4-FFF2-40B4-BE49-F238E27FC236}">
                <a16:creationId xmlns:a16="http://schemas.microsoft.com/office/drawing/2014/main" id="{E1063F05-99EF-4DA3-B595-4E26670F29F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bg1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sk-SK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BD904461-E85A-43E7-AA0B-B7DF596CA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  <a:prstGeom prst="rect">
            <a:avLst/>
          </a:prstGeom>
        </p:spPr>
        <p:txBody>
          <a:bodyPr lIns="0" tIns="108000" rtlCol="0">
            <a:normAutofit/>
          </a:bodyPr>
          <a:lstStyle/>
          <a:p>
            <a:pPr rtl="0"/>
            <a:r>
              <a:rPr lang="sk-SK" sz="5400" b="1">
                <a:solidFill>
                  <a:srgbClr val="FFFFFF"/>
                </a:solidFill>
              </a:rPr>
              <a:t>Ďakujeme</a:t>
            </a:r>
          </a:p>
        </p:txBody>
      </p:sp>
      <p:cxnSp>
        <p:nvCxnSpPr>
          <p:cNvPr id="12" name="Priama spojnica 11">
            <a:extLst>
              <a:ext uri="{FF2B5EF4-FFF2-40B4-BE49-F238E27FC236}">
                <a16:creationId xmlns:a16="http://schemas.microsoft.com/office/drawing/2014/main" id="{E0A835C2-2B9B-4174-AA2C-60A4F131190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D39F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BBDDBE1-00CD-4A90-9BA9-5E79F6C6F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418" y="1740724"/>
            <a:ext cx="3791711" cy="393192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rtl="0"/>
            <a:endParaRPr lang="sk-SK" b="1" dirty="0">
              <a:solidFill>
                <a:srgbClr val="FFFFFF"/>
              </a:solidFill>
            </a:endParaRPr>
          </a:p>
          <a:p>
            <a:pPr marL="0" indent="0" rtl="0">
              <a:buNone/>
            </a:pPr>
            <a:endParaRPr lang="sk-SK" dirty="0">
              <a:solidFill>
                <a:srgbClr val="FFFFFF"/>
              </a:solidFill>
            </a:endParaRPr>
          </a:p>
        </p:txBody>
      </p:sp>
      <p:pic>
        <p:nvPicPr>
          <p:cNvPr id="5" name="Obrázok 4" descr="Výveska otvorenej reštaurácie">
            <a:extLst>
              <a:ext uri="{FF2B5EF4-FFF2-40B4-BE49-F238E27FC236}">
                <a16:creationId xmlns:a16="http://schemas.microsoft.com/office/drawing/2014/main" id="{4BB88093-7048-42AA-9AFC-B007B4E797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8548" y="10"/>
            <a:ext cx="6723452" cy="6857990"/>
          </a:xfrm>
          <a:prstGeom prst="rect">
            <a:avLst/>
          </a:prstGeom>
        </p:spPr>
      </p:pic>
      <p:pic>
        <p:nvPicPr>
          <p:cNvPr id="7" name="Grafika 6" descr="Obálka">
            <a:extLst>
              <a:ext uri="{FF2B5EF4-FFF2-40B4-BE49-F238E27FC236}">
                <a16:creationId xmlns:a16="http://schemas.microsoft.com/office/drawing/2014/main" id="{1BCFD98B-5534-433A-A8E6-4DE2A04C39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2000" y="4943127"/>
            <a:ext cx="360000" cy="360000"/>
          </a:xfrm>
          <a:prstGeom prst="rect">
            <a:avLst/>
          </a:prstGeom>
        </p:spPr>
      </p:pic>
      <p:pic>
        <p:nvPicPr>
          <p:cNvPr id="11" name="Obrázok 10" descr="cid:image001.png@01D74BF6.570EE17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18" y="1988898"/>
            <a:ext cx="1850952" cy="742857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sp>
        <p:nvSpPr>
          <p:cNvPr id="6" name="Obdĺžnik 5"/>
          <p:cNvSpPr/>
          <p:nvPr/>
        </p:nvSpPr>
        <p:spPr>
          <a:xfrm>
            <a:off x="767742" y="2994803"/>
            <a:ext cx="386238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sk-SK" b="1" dirty="0">
                <a:solidFill>
                  <a:srgbClr val="145D96"/>
                </a:solidFill>
                <a:latin typeface="Muli" panose="00000500000000000000" pitchFamily="2" charset="-18"/>
                <a:ea typeface="Times New Roman" panose="02020603050405020304" pitchFamily="18" charset="0"/>
                <a:cs typeface="Arial" panose="020B0604020202020204" pitchFamily="34" charset="0"/>
              </a:rPr>
              <a:t>Mgr. Jana Chudíková</a:t>
            </a:r>
            <a:endParaRPr lang="sk-SK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sk-SK" dirty="0">
                <a:solidFill>
                  <a:srgbClr val="145D96"/>
                </a:solidFill>
                <a:latin typeface="Muli" panose="00000500000000000000" pitchFamily="2" charset="-18"/>
                <a:ea typeface="Times New Roman" panose="02020603050405020304" pitchFamily="18" charset="0"/>
                <a:cs typeface="Arial" panose="020B0604020202020204" pitchFamily="34" charset="0"/>
              </a:rPr>
              <a:t>manažér</a:t>
            </a:r>
            <a:endParaRPr lang="sk-SK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sk-SK" b="1" dirty="0">
                <a:solidFill>
                  <a:srgbClr val="145D96"/>
                </a:solidFill>
                <a:latin typeface="Muli" panose="00000500000000000000" pitchFamily="2" charset="-18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sk-SK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sk-SK" b="1" dirty="0">
                <a:solidFill>
                  <a:srgbClr val="145D96"/>
                </a:solidFill>
                <a:latin typeface="Muli" panose="00000500000000000000" pitchFamily="2" charset="-18"/>
                <a:ea typeface="Times New Roman" panose="02020603050405020304" pitchFamily="18" charset="0"/>
                <a:cs typeface="Arial" panose="020B0604020202020204" pitchFamily="34" charset="0"/>
              </a:rPr>
              <a:t>Žilinský turistický kraj</a:t>
            </a:r>
            <a:r>
              <a:rPr lang="sk-SK" dirty="0">
                <a:solidFill>
                  <a:srgbClr val="145D96"/>
                </a:solidFill>
                <a:latin typeface="Muli" panose="00000500000000000000" pitchFamily="2" charset="-18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sk-SK" dirty="0">
                <a:solidFill>
                  <a:srgbClr val="145D96"/>
                </a:solidFill>
                <a:latin typeface="Muli" panose="00000500000000000000" pitchFamily="2" charset="-18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sk-SK" dirty="0">
                <a:solidFill>
                  <a:srgbClr val="145D96"/>
                </a:solidFill>
                <a:latin typeface="Muli" panose="00000500000000000000" pitchFamily="2" charset="-18"/>
                <a:ea typeface="Times New Roman" panose="02020603050405020304" pitchFamily="18" charset="0"/>
                <a:cs typeface="Arial" panose="020B0604020202020204" pitchFamily="34" charset="0"/>
              </a:rPr>
              <a:t>Ul. Komenského 48 | 011 09 Žilina</a:t>
            </a:r>
            <a:br>
              <a:rPr lang="sk-SK" dirty="0">
                <a:solidFill>
                  <a:srgbClr val="145D96"/>
                </a:solidFill>
                <a:latin typeface="Muli" panose="00000500000000000000" pitchFamily="2" charset="-18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sk-SK" dirty="0">
                <a:solidFill>
                  <a:srgbClr val="145D96"/>
                </a:solidFill>
                <a:latin typeface="Muli" panose="00000500000000000000" pitchFamily="2" charset="-18"/>
                <a:ea typeface="Times New Roman" panose="02020603050405020304" pitchFamily="18" charset="0"/>
                <a:cs typeface="Arial" panose="020B0604020202020204" pitchFamily="34" charset="0"/>
              </a:rPr>
              <a:t>+421 41 5032 403</a:t>
            </a:r>
            <a:endParaRPr lang="sk-SK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sk-SK" dirty="0">
                <a:solidFill>
                  <a:srgbClr val="145D96"/>
                </a:solidFill>
                <a:latin typeface="Muli" panose="00000500000000000000" pitchFamily="2" charset="-18"/>
                <a:ea typeface="Times New Roman" panose="02020603050405020304" pitchFamily="18" charset="0"/>
                <a:cs typeface="Arial" panose="020B0604020202020204" pitchFamily="34" charset="0"/>
              </a:rPr>
              <a:t>+421 911 525 640</a:t>
            </a:r>
            <a:br>
              <a:rPr lang="sk-SK" dirty="0">
                <a:solidFill>
                  <a:srgbClr val="145D96"/>
                </a:solidFill>
                <a:latin typeface="Muli" panose="00000500000000000000" pitchFamily="2" charset="-18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sk-SK" dirty="0">
                <a:solidFill>
                  <a:srgbClr val="0563C1"/>
                </a:solidFill>
                <a:latin typeface="Muli" panose="00000500000000000000" pitchFamily="2" charset="-18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jana.chudikova</a:t>
            </a:r>
            <a:r>
              <a:rPr lang="sk-SK" dirty="0">
                <a:solidFill>
                  <a:srgbClr val="0563C1"/>
                </a:solidFill>
                <a:latin typeface="Muli" panose="00000500000000000000" pitchFamily="2" charset="-18"/>
                <a:ea typeface="Times New Roman" panose="02020603050405020304" pitchFamily="18" charset="0"/>
                <a:cs typeface="Arial" panose="020B0604020202020204" pitchFamily="34" charset="0"/>
                <a:hlinkClick r:id="rId7"/>
              </a:rPr>
              <a:t>@zask.sk</a:t>
            </a:r>
            <a:endParaRPr lang="sk-SK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0444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álny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0F7A41-B1D0-4876-B6D4-D0473498FCF9}">
  <ds:schemaRefs>
    <ds:schemaRef ds:uri="http://schemas.microsoft.com/office/2006/metadata/properties"/>
    <ds:schemaRef ds:uri="http://purl.org/dc/terms/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71af3243-3dd4-4a8d-8c0d-dd76da1f02a5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ADE682D-B6B9-42D0-88B0-65F09B3D7CE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A708FAD-CC7A-492F-8811-2B53E77C73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Maloobchodný návrh</Template>
  <TotalTime>0</TotalTime>
  <Words>446</Words>
  <Application>Microsoft Office PowerPoint</Application>
  <PresentationFormat>Širokouhlá</PresentationFormat>
  <Paragraphs>49</Paragraphs>
  <Slides>8</Slides>
  <Notes>5</Notes>
  <HiddenSlides>0</HiddenSlides>
  <MMClips>0</MMClips>
  <ScaleCrop>false</ScaleCrop>
  <HeadingPairs>
    <vt:vector size="6" baseType="variant">
      <vt:variant>
        <vt:lpstr>Použité písma</vt:lpstr>
      </vt:variant>
      <vt:variant>
        <vt:i4>7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8</vt:i4>
      </vt:variant>
    </vt:vector>
  </HeadingPairs>
  <TitlesOfParts>
    <vt:vector size="16" baseType="lpstr">
      <vt:lpstr>Arial</vt:lpstr>
      <vt:lpstr>Calibri</vt:lpstr>
      <vt:lpstr>Muli</vt:lpstr>
      <vt:lpstr>Times New Roman</vt:lpstr>
      <vt:lpstr>Tw Cen MT</vt:lpstr>
      <vt:lpstr>Tw Cen MT Condensed</vt:lpstr>
      <vt:lpstr>Wingdings 3</vt:lpstr>
      <vt:lpstr>Integrálny</vt:lpstr>
      <vt:lpstr>Tradičné a naše</vt:lpstr>
      <vt:lpstr>Cieľ projektu </vt:lpstr>
      <vt:lpstr>Cieľové skupiny</vt:lpstr>
      <vt:lpstr>Východiská projektu</vt:lpstr>
      <vt:lpstr>Dôvody cezhraničnej spolupráce</vt:lpstr>
      <vt:lpstr>KATALóg remeselníkov a lokálnych výrobcov</vt:lpstr>
      <vt:lpstr>Kľúč k úspechu</vt:lpstr>
      <vt:lpstr>Ďakujeme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2021-09-17T08:10:42Z</dcterms:created>
  <dcterms:modified xsi:type="dcterms:W3CDTF">2021-09-17T09:15:44Z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